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 id="2147483688" r:id="rId2"/>
    <p:sldMasterId id="2147483700" r:id="rId3"/>
    <p:sldMasterId id="2147483676" r:id="rId4"/>
    <p:sldMasterId id="2147483660" r:id="rId5"/>
    <p:sldMasterId id="2147483772" r:id="rId6"/>
    <p:sldMasterId id="2147483904" r:id="rId7"/>
  </p:sldMasterIdLst>
  <p:notesMasterIdLst>
    <p:notesMasterId r:id="rId52"/>
  </p:notesMasterIdLst>
  <p:handoutMasterIdLst>
    <p:handoutMasterId r:id="rId53"/>
  </p:handoutMasterIdLst>
  <p:sldIdLst>
    <p:sldId id="256" r:id="rId8"/>
    <p:sldId id="266" r:id="rId9"/>
    <p:sldId id="300" r:id="rId10"/>
    <p:sldId id="301" r:id="rId11"/>
    <p:sldId id="295" r:id="rId12"/>
    <p:sldId id="258" r:id="rId13"/>
    <p:sldId id="278" r:id="rId14"/>
    <p:sldId id="259" r:id="rId15"/>
    <p:sldId id="280" r:id="rId16"/>
    <p:sldId id="274" r:id="rId17"/>
    <p:sldId id="289" r:id="rId18"/>
    <p:sldId id="286" r:id="rId19"/>
    <p:sldId id="279" r:id="rId20"/>
    <p:sldId id="283" r:id="rId21"/>
    <p:sldId id="302" r:id="rId22"/>
    <p:sldId id="299" r:id="rId23"/>
    <p:sldId id="311" r:id="rId24"/>
    <p:sldId id="268" r:id="rId25"/>
    <p:sldId id="290" r:id="rId26"/>
    <p:sldId id="292" r:id="rId27"/>
    <p:sldId id="291" r:id="rId28"/>
    <p:sldId id="293" r:id="rId29"/>
    <p:sldId id="304" r:id="rId30"/>
    <p:sldId id="309" r:id="rId31"/>
    <p:sldId id="305" r:id="rId32"/>
    <p:sldId id="307" r:id="rId33"/>
    <p:sldId id="313" r:id="rId34"/>
    <p:sldId id="314" r:id="rId35"/>
    <p:sldId id="315" r:id="rId36"/>
    <p:sldId id="316" r:id="rId37"/>
    <p:sldId id="320" r:id="rId38"/>
    <p:sldId id="321" r:id="rId39"/>
    <p:sldId id="322" r:id="rId40"/>
    <p:sldId id="318" r:id="rId41"/>
    <p:sldId id="319" r:id="rId42"/>
    <p:sldId id="312" r:id="rId43"/>
    <p:sldId id="306" r:id="rId44"/>
    <p:sldId id="308" r:id="rId45"/>
    <p:sldId id="317" r:id="rId46"/>
    <p:sldId id="277" r:id="rId47"/>
    <p:sldId id="296" r:id="rId48"/>
    <p:sldId id="271" r:id="rId49"/>
    <p:sldId id="310" r:id="rId50"/>
    <p:sldId id="297" r:id="rId5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9" autoAdjust="0"/>
    <p:restoredTop sz="86087" autoAdjust="0"/>
  </p:normalViewPr>
  <p:slideViewPr>
    <p:cSldViewPr snapToGrid="0">
      <p:cViewPr varScale="1">
        <p:scale>
          <a:sx n="86" d="100"/>
          <a:sy n="86" d="100"/>
        </p:scale>
        <p:origin x="1291" y="58"/>
      </p:cViewPr>
      <p:guideLst>
        <p:guide orient="horz" pos="2160"/>
        <p:guide pos="2880"/>
      </p:guideLst>
    </p:cSldViewPr>
  </p:slideViewPr>
  <p:outlineViewPr>
    <p:cViewPr>
      <p:scale>
        <a:sx n="33" d="100"/>
        <a:sy n="33" d="100"/>
      </p:scale>
      <p:origin x="0" y="1758"/>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73" d="100"/>
          <a:sy n="73" d="100"/>
        </p:scale>
        <p:origin x="-2994"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file:///\\wghome1\a83578\Excel\Active_Inactive%20Hrs.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wghome1\a83578\Excel\Active_Inactive%20Hr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a83578\Documents\Active_Inactive%20Hrs.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wghome1\a83578\Excel\Active_Inactive%20Hrs.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wghome1\a83578\Excel\Active_Inactive%20Hrs.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title>
      <c:tx>
        <c:rich>
          <a:bodyPr/>
          <a:lstStyle/>
          <a:p>
            <a:pPr>
              <a:defRPr/>
            </a:pPr>
            <a:r>
              <a:rPr lang="en-US" dirty="0"/>
              <a:t>Triglyceride uptake in skeletal muscles</a:t>
            </a:r>
          </a:p>
        </c:rich>
      </c:tx>
      <c:overlay val="0"/>
    </c:title>
    <c:autoTitleDeleted val="0"/>
    <c:plotArea>
      <c:layout/>
      <c:barChart>
        <c:barDir val="col"/>
        <c:grouping val="clustered"/>
        <c:varyColors val="0"/>
        <c:ser>
          <c:idx val="0"/>
          <c:order val="0"/>
          <c:tx>
            <c:strRef>
              <c:f>Sheet2!$B$1</c:f>
              <c:strCache>
                <c:ptCount val="1"/>
                <c:pt idx="0">
                  <c:v>Triglyceride Uptake</c:v>
                </c:pt>
              </c:strCache>
            </c:strRef>
          </c:tx>
          <c:spPr>
            <a:solidFill>
              <a:schemeClr val="accent1"/>
            </a:solidFill>
          </c:spPr>
          <c:invertIfNegative val="0"/>
          <c:dPt>
            <c:idx val="1"/>
            <c:invertIfNegative val="0"/>
            <c:bubble3D val="0"/>
            <c:spPr>
              <a:solidFill>
                <a:srgbClr val="FF0000"/>
              </a:solidFill>
            </c:spPr>
            <c:extLst>
              <c:ext xmlns:c16="http://schemas.microsoft.com/office/drawing/2014/chart" uri="{C3380CC4-5D6E-409C-BE32-E72D297353CC}">
                <c16:uniqueId val="{00000000-CB71-4C0C-9484-66C1607F045B}"/>
              </c:ext>
            </c:extLst>
          </c:dPt>
          <c:cat>
            <c:strRef>
              <c:f>Sheet2!$A$2:$A$3</c:f>
              <c:strCache>
                <c:ptCount val="2"/>
                <c:pt idx="0">
                  <c:v>Active</c:v>
                </c:pt>
                <c:pt idx="1">
                  <c:v>Inactive</c:v>
                </c:pt>
              </c:strCache>
            </c:strRef>
          </c:cat>
          <c:val>
            <c:numRef>
              <c:f>Sheet2!$B$2:$B$3</c:f>
              <c:numCache>
                <c:formatCode>0%</c:formatCode>
                <c:ptCount val="2"/>
                <c:pt idx="0">
                  <c:v>1</c:v>
                </c:pt>
                <c:pt idx="1">
                  <c:v>0.2</c:v>
                </c:pt>
              </c:numCache>
            </c:numRef>
          </c:val>
          <c:extLst>
            <c:ext xmlns:c16="http://schemas.microsoft.com/office/drawing/2014/chart" uri="{C3380CC4-5D6E-409C-BE32-E72D297353CC}">
              <c16:uniqueId val="{00000001-CB71-4C0C-9484-66C1607F045B}"/>
            </c:ext>
          </c:extLst>
        </c:ser>
        <c:dLbls>
          <c:showLegendKey val="0"/>
          <c:showVal val="0"/>
          <c:showCatName val="0"/>
          <c:showSerName val="0"/>
          <c:showPercent val="0"/>
          <c:showBubbleSize val="0"/>
        </c:dLbls>
        <c:gapWidth val="75"/>
        <c:overlap val="-25"/>
        <c:axId val="101402496"/>
        <c:axId val="101404032"/>
      </c:barChart>
      <c:catAx>
        <c:axId val="101402496"/>
        <c:scaling>
          <c:orientation val="minMax"/>
        </c:scaling>
        <c:delete val="0"/>
        <c:axPos val="b"/>
        <c:numFmt formatCode="General" sourceLinked="0"/>
        <c:majorTickMark val="none"/>
        <c:minorTickMark val="none"/>
        <c:tickLblPos val="nextTo"/>
        <c:crossAx val="101404032"/>
        <c:crosses val="autoZero"/>
        <c:auto val="1"/>
        <c:lblAlgn val="ctr"/>
        <c:lblOffset val="100"/>
        <c:noMultiLvlLbl val="0"/>
      </c:catAx>
      <c:valAx>
        <c:axId val="101404032"/>
        <c:scaling>
          <c:orientation val="minMax"/>
          <c:max val="1"/>
        </c:scaling>
        <c:delete val="0"/>
        <c:axPos val="l"/>
        <c:majorGridlines/>
        <c:numFmt formatCode="0%" sourceLinked="1"/>
        <c:majorTickMark val="none"/>
        <c:minorTickMark val="none"/>
        <c:tickLblPos val="nextTo"/>
        <c:crossAx val="101402496"/>
        <c:crosses val="autoZero"/>
        <c:crossBetween val="between"/>
        <c:majorUnit val="0.2"/>
        <c:minorUnit val="0.1"/>
      </c:valAx>
      <c:spPr>
        <a:noFill/>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HDL Cholesterol </a:t>
            </a:r>
            <a:r>
              <a:rPr lang="en-US" sz="1100" dirty="0"/>
              <a:t>(mg/dL)</a:t>
            </a:r>
          </a:p>
        </c:rich>
      </c:tx>
      <c:overlay val="0"/>
    </c:title>
    <c:autoTitleDeleted val="0"/>
    <c:plotArea>
      <c:layout/>
      <c:barChart>
        <c:barDir val="col"/>
        <c:grouping val="clustered"/>
        <c:varyColors val="0"/>
        <c:ser>
          <c:idx val="0"/>
          <c:order val="0"/>
          <c:tx>
            <c:strRef>
              <c:f>Sheet2!$B$22</c:f>
              <c:strCache>
                <c:ptCount val="1"/>
                <c:pt idx="0">
                  <c:v>HDL Cholesterol</c:v>
                </c:pt>
              </c:strCache>
            </c:strRef>
          </c:tx>
          <c:invertIfNegative val="0"/>
          <c:dPt>
            <c:idx val="1"/>
            <c:invertIfNegative val="0"/>
            <c:bubble3D val="0"/>
            <c:spPr>
              <a:solidFill>
                <a:srgbClr val="FF0000"/>
              </a:solidFill>
            </c:spPr>
            <c:extLst>
              <c:ext xmlns:c16="http://schemas.microsoft.com/office/drawing/2014/chart" uri="{C3380CC4-5D6E-409C-BE32-E72D297353CC}">
                <c16:uniqueId val="{00000000-B958-4F7F-BAA3-77EC6B5F5A2A}"/>
              </c:ext>
            </c:extLst>
          </c:dPt>
          <c:cat>
            <c:strRef>
              <c:f>Sheet2!$A$23:$A$24</c:f>
              <c:strCache>
                <c:ptCount val="2"/>
                <c:pt idx="0">
                  <c:v>Active</c:v>
                </c:pt>
                <c:pt idx="1">
                  <c:v>Inactive</c:v>
                </c:pt>
              </c:strCache>
            </c:strRef>
          </c:cat>
          <c:val>
            <c:numRef>
              <c:f>Sheet2!$B$23:$B$24</c:f>
              <c:numCache>
                <c:formatCode>General</c:formatCode>
                <c:ptCount val="2"/>
                <c:pt idx="0">
                  <c:v>53</c:v>
                </c:pt>
                <c:pt idx="1">
                  <c:v>40</c:v>
                </c:pt>
              </c:numCache>
            </c:numRef>
          </c:val>
          <c:extLst>
            <c:ext xmlns:c16="http://schemas.microsoft.com/office/drawing/2014/chart" uri="{C3380CC4-5D6E-409C-BE32-E72D297353CC}">
              <c16:uniqueId val="{00000001-B958-4F7F-BAA3-77EC6B5F5A2A}"/>
            </c:ext>
          </c:extLst>
        </c:ser>
        <c:dLbls>
          <c:showLegendKey val="0"/>
          <c:showVal val="0"/>
          <c:showCatName val="0"/>
          <c:showSerName val="0"/>
          <c:showPercent val="0"/>
          <c:showBubbleSize val="0"/>
        </c:dLbls>
        <c:gapWidth val="150"/>
        <c:axId val="101420416"/>
        <c:axId val="101536896"/>
      </c:barChart>
      <c:catAx>
        <c:axId val="101420416"/>
        <c:scaling>
          <c:orientation val="minMax"/>
        </c:scaling>
        <c:delete val="0"/>
        <c:axPos val="b"/>
        <c:numFmt formatCode="General" sourceLinked="0"/>
        <c:majorTickMark val="out"/>
        <c:minorTickMark val="none"/>
        <c:tickLblPos val="nextTo"/>
        <c:crossAx val="101536896"/>
        <c:crosses val="autoZero"/>
        <c:auto val="1"/>
        <c:lblAlgn val="ctr"/>
        <c:lblOffset val="100"/>
        <c:noMultiLvlLbl val="0"/>
      </c:catAx>
      <c:valAx>
        <c:axId val="101536896"/>
        <c:scaling>
          <c:orientation val="minMax"/>
        </c:scaling>
        <c:delete val="0"/>
        <c:axPos val="l"/>
        <c:majorGridlines/>
        <c:numFmt formatCode="General" sourceLinked="1"/>
        <c:majorTickMark val="out"/>
        <c:minorTickMark val="none"/>
        <c:tickLblPos val="nextTo"/>
        <c:crossAx val="101420416"/>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Activity vs Inactivity</a:t>
            </a:r>
          </a:p>
        </c:rich>
      </c:tx>
      <c:layout>
        <c:manualLayout>
          <c:xMode val="edge"/>
          <c:yMode val="edge"/>
          <c:x val="0.37710023310023338"/>
          <c:y val="1.6293279022403261E-2"/>
        </c:manualLayout>
      </c:layout>
      <c:overlay val="0"/>
    </c:title>
    <c:autoTitleDeleted val="0"/>
    <c:plotArea>
      <c:layout>
        <c:manualLayout>
          <c:layoutTarget val="inner"/>
          <c:xMode val="edge"/>
          <c:yMode val="edge"/>
          <c:x val="0.11732305489785805"/>
          <c:y val="0.10611692886658181"/>
          <c:w val="0.86216412458932168"/>
          <c:h val="0.74578208273863933"/>
        </c:manualLayout>
      </c:layout>
      <c:barChart>
        <c:barDir val="col"/>
        <c:grouping val="stacked"/>
        <c:varyColors val="0"/>
        <c:ser>
          <c:idx val="0"/>
          <c:order val="0"/>
          <c:tx>
            <c:strRef>
              <c:f>'Active_Inactive Hrs'!$B$1</c:f>
              <c:strCache>
                <c:ptCount val="1"/>
                <c:pt idx="0">
                  <c:v>Active</c:v>
                </c:pt>
              </c:strCache>
            </c:strRef>
          </c:tx>
          <c:invertIfNegative val="0"/>
          <c:cat>
            <c:numRef>
              <c:f>'Active_Inactive Hrs'!$A$2:$A$18</c:f>
              <c:numCache>
                <c:formatCode>h:mm</c:formatCode>
                <c:ptCount val="17"/>
                <c:pt idx="0">
                  <c:v>0.25</c:v>
                </c:pt>
                <c:pt idx="1">
                  <c:v>0.2916666666666709</c:v>
                </c:pt>
                <c:pt idx="2">
                  <c:v>0.33333333333333331</c:v>
                </c:pt>
                <c:pt idx="3">
                  <c:v>0.37500000000000328</c:v>
                </c:pt>
                <c:pt idx="4">
                  <c:v>0.4166666666666709</c:v>
                </c:pt>
                <c:pt idx="5">
                  <c:v>0.45833333333333326</c:v>
                </c:pt>
                <c:pt idx="6">
                  <c:v>0.5</c:v>
                </c:pt>
                <c:pt idx="7">
                  <c:v>4.1666666666666664E-2</c:v>
                </c:pt>
                <c:pt idx="8">
                  <c:v>8.3333333333333343E-2</c:v>
                </c:pt>
                <c:pt idx="9">
                  <c:v>0.125</c:v>
                </c:pt>
                <c:pt idx="10">
                  <c:v>0.16666666666666688</c:v>
                </c:pt>
                <c:pt idx="11">
                  <c:v>0.20833333333333598</c:v>
                </c:pt>
                <c:pt idx="12">
                  <c:v>0.25</c:v>
                </c:pt>
                <c:pt idx="13">
                  <c:v>0.29166666666667124</c:v>
                </c:pt>
                <c:pt idx="14">
                  <c:v>0.33333333333333398</c:v>
                </c:pt>
                <c:pt idx="15">
                  <c:v>0.37500000000000328</c:v>
                </c:pt>
                <c:pt idx="16">
                  <c:v>0.41666666666667124</c:v>
                </c:pt>
              </c:numCache>
            </c:numRef>
          </c:cat>
          <c:val>
            <c:numRef>
              <c:f>'Active_Inactive Hrs'!$B$2:$B$18</c:f>
              <c:numCache>
                <c:formatCode>General</c:formatCode>
                <c:ptCount val="17"/>
                <c:pt idx="0">
                  <c:v>60</c:v>
                </c:pt>
                <c:pt idx="1">
                  <c:v>15</c:v>
                </c:pt>
                <c:pt idx="2">
                  <c:v>0</c:v>
                </c:pt>
                <c:pt idx="3">
                  <c:v>2</c:v>
                </c:pt>
                <c:pt idx="4">
                  <c:v>0</c:v>
                </c:pt>
                <c:pt idx="5">
                  <c:v>2</c:v>
                </c:pt>
                <c:pt idx="6">
                  <c:v>10</c:v>
                </c:pt>
                <c:pt idx="7">
                  <c:v>0</c:v>
                </c:pt>
                <c:pt idx="8">
                  <c:v>2</c:v>
                </c:pt>
                <c:pt idx="9">
                  <c:v>0</c:v>
                </c:pt>
                <c:pt idx="10">
                  <c:v>2</c:v>
                </c:pt>
                <c:pt idx="11">
                  <c:v>60</c:v>
                </c:pt>
                <c:pt idx="12">
                  <c:v>30</c:v>
                </c:pt>
                <c:pt idx="13">
                  <c:v>0</c:v>
                </c:pt>
                <c:pt idx="14">
                  <c:v>0</c:v>
                </c:pt>
                <c:pt idx="15">
                  <c:v>0</c:v>
                </c:pt>
                <c:pt idx="16">
                  <c:v>10</c:v>
                </c:pt>
              </c:numCache>
            </c:numRef>
          </c:val>
          <c:extLst>
            <c:ext xmlns:c16="http://schemas.microsoft.com/office/drawing/2014/chart" uri="{C3380CC4-5D6E-409C-BE32-E72D297353CC}">
              <c16:uniqueId val="{00000000-A1F5-4E26-A647-180AE2BD666E}"/>
            </c:ext>
          </c:extLst>
        </c:ser>
        <c:ser>
          <c:idx val="1"/>
          <c:order val="1"/>
          <c:tx>
            <c:strRef>
              <c:f>'Active_Inactive Hrs'!$C$1</c:f>
              <c:strCache>
                <c:ptCount val="1"/>
                <c:pt idx="0">
                  <c:v>Inactive</c:v>
                </c:pt>
              </c:strCache>
            </c:strRef>
          </c:tx>
          <c:invertIfNegative val="1"/>
          <c:cat>
            <c:numRef>
              <c:f>'Active_Inactive Hrs'!$A$2:$A$18</c:f>
              <c:numCache>
                <c:formatCode>h:mm</c:formatCode>
                <c:ptCount val="17"/>
                <c:pt idx="0">
                  <c:v>0.25</c:v>
                </c:pt>
                <c:pt idx="1">
                  <c:v>0.2916666666666709</c:v>
                </c:pt>
                <c:pt idx="2">
                  <c:v>0.33333333333333331</c:v>
                </c:pt>
                <c:pt idx="3">
                  <c:v>0.37500000000000328</c:v>
                </c:pt>
                <c:pt idx="4">
                  <c:v>0.4166666666666709</c:v>
                </c:pt>
                <c:pt idx="5">
                  <c:v>0.45833333333333326</c:v>
                </c:pt>
                <c:pt idx="6">
                  <c:v>0.5</c:v>
                </c:pt>
                <c:pt idx="7">
                  <c:v>4.1666666666666664E-2</c:v>
                </c:pt>
                <c:pt idx="8">
                  <c:v>8.3333333333333343E-2</c:v>
                </c:pt>
                <c:pt idx="9">
                  <c:v>0.125</c:v>
                </c:pt>
                <c:pt idx="10">
                  <c:v>0.16666666666666688</c:v>
                </c:pt>
                <c:pt idx="11">
                  <c:v>0.20833333333333598</c:v>
                </c:pt>
                <c:pt idx="12">
                  <c:v>0.25</c:v>
                </c:pt>
                <c:pt idx="13">
                  <c:v>0.29166666666667124</c:v>
                </c:pt>
                <c:pt idx="14">
                  <c:v>0.33333333333333398</c:v>
                </c:pt>
                <c:pt idx="15">
                  <c:v>0.37500000000000328</c:v>
                </c:pt>
                <c:pt idx="16">
                  <c:v>0.41666666666667124</c:v>
                </c:pt>
              </c:numCache>
            </c:numRef>
          </c:cat>
          <c:val>
            <c:numRef>
              <c:f>'Active_Inactive Hrs'!$C$2:$C$18</c:f>
              <c:numCache>
                <c:formatCode>General</c:formatCode>
                <c:ptCount val="17"/>
                <c:pt idx="0">
                  <c:v>0</c:v>
                </c:pt>
                <c:pt idx="1">
                  <c:v>-45</c:v>
                </c:pt>
                <c:pt idx="2">
                  <c:v>-60</c:v>
                </c:pt>
                <c:pt idx="3">
                  <c:v>-58</c:v>
                </c:pt>
                <c:pt idx="4">
                  <c:v>-60</c:v>
                </c:pt>
                <c:pt idx="5">
                  <c:v>-58</c:v>
                </c:pt>
                <c:pt idx="6">
                  <c:v>-50</c:v>
                </c:pt>
                <c:pt idx="7">
                  <c:v>-60</c:v>
                </c:pt>
                <c:pt idx="8">
                  <c:v>-58</c:v>
                </c:pt>
                <c:pt idx="9">
                  <c:v>-60</c:v>
                </c:pt>
                <c:pt idx="10">
                  <c:v>-58</c:v>
                </c:pt>
                <c:pt idx="11">
                  <c:v>0</c:v>
                </c:pt>
                <c:pt idx="12">
                  <c:v>-30</c:v>
                </c:pt>
                <c:pt idx="13">
                  <c:v>-60</c:v>
                </c:pt>
                <c:pt idx="14">
                  <c:v>-60</c:v>
                </c:pt>
                <c:pt idx="15">
                  <c:v>-60</c:v>
                </c:pt>
                <c:pt idx="16">
                  <c:v>-50</c:v>
                </c:pt>
              </c:numCache>
            </c:numRef>
          </c:val>
          <c:extLst>
            <c:ext xmlns:c16="http://schemas.microsoft.com/office/drawing/2014/chart" uri="{C3380CC4-5D6E-409C-BE32-E72D297353CC}">
              <c16:uniqueId val="{00000001-A1F5-4E26-A647-180AE2BD666E}"/>
            </c:ext>
          </c:extLst>
        </c:ser>
        <c:dLbls>
          <c:showLegendKey val="0"/>
          <c:showVal val="0"/>
          <c:showCatName val="0"/>
          <c:showSerName val="0"/>
          <c:showPercent val="0"/>
          <c:showBubbleSize val="0"/>
        </c:dLbls>
        <c:gapWidth val="95"/>
        <c:overlap val="100"/>
        <c:axId val="101751040"/>
        <c:axId val="101756928"/>
      </c:barChart>
      <c:catAx>
        <c:axId val="101751040"/>
        <c:scaling>
          <c:orientation val="minMax"/>
        </c:scaling>
        <c:delete val="0"/>
        <c:axPos val="b"/>
        <c:numFmt formatCode="h:mm" sourceLinked="1"/>
        <c:majorTickMark val="none"/>
        <c:minorTickMark val="none"/>
        <c:tickLblPos val="nextTo"/>
        <c:txPr>
          <a:bodyPr rot="-5400000" vert="horz"/>
          <a:lstStyle/>
          <a:p>
            <a:pPr>
              <a:defRPr/>
            </a:pPr>
            <a:endParaRPr lang="en-US"/>
          </a:p>
        </c:txPr>
        <c:crossAx val="101756928"/>
        <c:crosses val="autoZero"/>
        <c:auto val="1"/>
        <c:lblAlgn val="ctr"/>
        <c:lblOffset val="100"/>
        <c:noMultiLvlLbl val="0"/>
      </c:catAx>
      <c:valAx>
        <c:axId val="101756928"/>
        <c:scaling>
          <c:orientation val="minMax"/>
          <c:max val="60"/>
          <c:min val="-60"/>
        </c:scaling>
        <c:delete val="0"/>
        <c:axPos val="l"/>
        <c:majorGridlines/>
        <c:title>
          <c:tx>
            <c:rich>
              <a:bodyPr/>
              <a:lstStyle/>
              <a:p>
                <a:pPr>
                  <a:defRPr/>
                </a:pPr>
                <a:r>
                  <a:rPr lang="en-US" sz="1200"/>
                  <a:t>Minutes per Hour</a:t>
                </a:r>
              </a:p>
            </c:rich>
          </c:tx>
          <c:overlay val="0"/>
        </c:title>
        <c:numFmt formatCode="General" sourceLinked="1"/>
        <c:majorTickMark val="none"/>
        <c:minorTickMark val="none"/>
        <c:tickLblPos val="nextTo"/>
        <c:crossAx val="101751040"/>
        <c:crosses val="autoZero"/>
        <c:crossBetween val="between"/>
        <c:majorUnit val="10"/>
      </c:valAx>
      <c:dTable>
        <c:showHorzBorder val="1"/>
        <c:showVertBorder val="1"/>
        <c:showOutline val="1"/>
        <c:showKeys val="1"/>
      </c:dTable>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Activity vs. Inactivity</a:t>
            </a:r>
          </a:p>
        </c:rich>
      </c:tx>
      <c:layout>
        <c:manualLayout>
          <c:xMode val="edge"/>
          <c:yMode val="edge"/>
          <c:x val="0.36719926717081558"/>
          <c:y val="1.4100359165630703E-2"/>
        </c:manualLayout>
      </c:layout>
      <c:overlay val="0"/>
    </c:title>
    <c:autoTitleDeleted val="0"/>
    <c:plotArea>
      <c:layout>
        <c:manualLayout>
          <c:layoutTarget val="inner"/>
          <c:xMode val="edge"/>
          <c:yMode val="edge"/>
          <c:x val="0.11732305489785805"/>
          <c:y val="0.10611692886658158"/>
          <c:w val="0.86216412458932168"/>
          <c:h val="0.74578208273863933"/>
        </c:manualLayout>
      </c:layout>
      <c:barChart>
        <c:barDir val="col"/>
        <c:grouping val="stacked"/>
        <c:varyColors val="0"/>
        <c:ser>
          <c:idx val="0"/>
          <c:order val="0"/>
          <c:tx>
            <c:strRef>
              <c:f>'Active_Inactive Hrs'!$B$1</c:f>
              <c:strCache>
                <c:ptCount val="1"/>
                <c:pt idx="0">
                  <c:v>Active</c:v>
                </c:pt>
              </c:strCache>
            </c:strRef>
          </c:tx>
          <c:invertIfNegative val="0"/>
          <c:cat>
            <c:numRef>
              <c:f>'Active_Inactive Hrs'!$A$2:$A$18</c:f>
              <c:numCache>
                <c:formatCode>h:mm</c:formatCode>
                <c:ptCount val="17"/>
                <c:pt idx="0">
                  <c:v>0.25</c:v>
                </c:pt>
                <c:pt idx="1">
                  <c:v>0.29166666666667024</c:v>
                </c:pt>
                <c:pt idx="2">
                  <c:v>0.33333333333333331</c:v>
                </c:pt>
                <c:pt idx="3">
                  <c:v>0.37500000000000278</c:v>
                </c:pt>
                <c:pt idx="4">
                  <c:v>0.41666666666667024</c:v>
                </c:pt>
                <c:pt idx="5">
                  <c:v>0.45833333333333326</c:v>
                </c:pt>
                <c:pt idx="6">
                  <c:v>0.5</c:v>
                </c:pt>
                <c:pt idx="7">
                  <c:v>4.1666666666666664E-2</c:v>
                </c:pt>
                <c:pt idx="8">
                  <c:v>8.3333333333333343E-2</c:v>
                </c:pt>
                <c:pt idx="9">
                  <c:v>0.125</c:v>
                </c:pt>
                <c:pt idx="10">
                  <c:v>0.16666666666666688</c:v>
                </c:pt>
                <c:pt idx="11">
                  <c:v>0.20833333333333567</c:v>
                </c:pt>
                <c:pt idx="12">
                  <c:v>0.25</c:v>
                </c:pt>
                <c:pt idx="13">
                  <c:v>0.29166666666667057</c:v>
                </c:pt>
                <c:pt idx="14">
                  <c:v>0.33333333333333398</c:v>
                </c:pt>
                <c:pt idx="15">
                  <c:v>0.37500000000000278</c:v>
                </c:pt>
                <c:pt idx="16">
                  <c:v>0.41666666666667057</c:v>
                </c:pt>
              </c:numCache>
            </c:numRef>
          </c:cat>
          <c:val>
            <c:numRef>
              <c:f>'Active_Inactive Hrs'!$B$2:$B$18</c:f>
              <c:numCache>
                <c:formatCode>General</c:formatCode>
                <c:ptCount val="17"/>
                <c:pt idx="0">
                  <c:v>60</c:v>
                </c:pt>
                <c:pt idx="1">
                  <c:v>15</c:v>
                </c:pt>
                <c:pt idx="2">
                  <c:v>0</c:v>
                </c:pt>
                <c:pt idx="3">
                  <c:v>2</c:v>
                </c:pt>
                <c:pt idx="4">
                  <c:v>0</c:v>
                </c:pt>
                <c:pt idx="5">
                  <c:v>2</c:v>
                </c:pt>
                <c:pt idx="6">
                  <c:v>10</c:v>
                </c:pt>
                <c:pt idx="7">
                  <c:v>0</c:v>
                </c:pt>
                <c:pt idx="8">
                  <c:v>2</c:v>
                </c:pt>
                <c:pt idx="9">
                  <c:v>0</c:v>
                </c:pt>
                <c:pt idx="10">
                  <c:v>2</c:v>
                </c:pt>
                <c:pt idx="11">
                  <c:v>60</c:v>
                </c:pt>
                <c:pt idx="12">
                  <c:v>30</c:v>
                </c:pt>
                <c:pt idx="13">
                  <c:v>0</c:v>
                </c:pt>
                <c:pt idx="14">
                  <c:v>0</c:v>
                </c:pt>
                <c:pt idx="15">
                  <c:v>0</c:v>
                </c:pt>
                <c:pt idx="16">
                  <c:v>10</c:v>
                </c:pt>
              </c:numCache>
            </c:numRef>
          </c:val>
          <c:extLst>
            <c:ext xmlns:c16="http://schemas.microsoft.com/office/drawing/2014/chart" uri="{C3380CC4-5D6E-409C-BE32-E72D297353CC}">
              <c16:uniqueId val="{00000000-2C47-41D6-88A1-4EFDFAF653F5}"/>
            </c:ext>
          </c:extLst>
        </c:ser>
        <c:ser>
          <c:idx val="1"/>
          <c:order val="1"/>
          <c:tx>
            <c:strRef>
              <c:f>'Active_Inactive Hrs'!$C$1</c:f>
              <c:strCache>
                <c:ptCount val="1"/>
                <c:pt idx="0">
                  <c:v>Inactive</c:v>
                </c:pt>
              </c:strCache>
            </c:strRef>
          </c:tx>
          <c:invertIfNegative val="1"/>
          <c:cat>
            <c:numRef>
              <c:f>'Active_Inactive Hrs'!$A$2:$A$18</c:f>
              <c:numCache>
                <c:formatCode>h:mm</c:formatCode>
                <c:ptCount val="17"/>
                <c:pt idx="0">
                  <c:v>0.25</c:v>
                </c:pt>
                <c:pt idx="1">
                  <c:v>0.29166666666667024</c:v>
                </c:pt>
                <c:pt idx="2">
                  <c:v>0.33333333333333331</c:v>
                </c:pt>
                <c:pt idx="3">
                  <c:v>0.37500000000000278</c:v>
                </c:pt>
                <c:pt idx="4">
                  <c:v>0.41666666666667024</c:v>
                </c:pt>
                <c:pt idx="5">
                  <c:v>0.45833333333333326</c:v>
                </c:pt>
                <c:pt idx="6">
                  <c:v>0.5</c:v>
                </c:pt>
                <c:pt idx="7">
                  <c:v>4.1666666666666664E-2</c:v>
                </c:pt>
                <c:pt idx="8">
                  <c:v>8.3333333333333343E-2</c:v>
                </c:pt>
                <c:pt idx="9">
                  <c:v>0.125</c:v>
                </c:pt>
                <c:pt idx="10">
                  <c:v>0.16666666666666688</c:v>
                </c:pt>
                <c:pt idx="11">
                  <c:v>0.20833333333333567</c:v>
                </c:pt>
                <c:pt idx="12">
                  <c:v>0.25</c:v>
                </c:pt>
                <c:pt idx="13">
                  <c:v>0.29166666666667057</c:v>
                </c:pt>
                <c:pt idx="14">
                  <c:v>0.33333333333333398</c:v>
                </c:pt>
                <c:pt idx="15">
                  <c:v>0.37500000000000278</c:v>
                </c:pt>
                <c:pt idx="16">
                  <c:v>0.41666666666667057</c:v>
                </c:pt>
              </c:numCache>
            </c:numRef>
          </c:cat>
          <c:val>
            <c:numRef>
              <c:f>'Active_Inactive Hrs'!$C$2:$C$18</c:f>
              <c:numCache>
                <c:formatCode>General</c:formatCode>
                <c:ptCount val="17"/>
                <c:pt idx="0">
                  <c:v>0</c:v>
                </c:pt>
                <c:pt idx="1">
                  <c:v>-45</c:v>
                </c:pt>
                <c:pt idx="2">
                  <c:v>-60</c:v>
                </c:pt>
                <c:pt idx="3">
                  <c:v>-58</c:v>
                </c:pt>
                <c:pt idx="4">
                  <c:v>-60</c:v>
                </c:pt>
                <c:pt idx="5">
                  <c:v>-58</c:v>
                </c:pt>
                <c:pt idx="6">
                  <c:v>-50</c:v>
                </c:pt>
                <c:pt idx="7">
                  <c:v>-60</c:v>
                </c:pt>
                <c:pt idx="8">
                  <c:v>-58</c:v>
                </c:pt>
                <c:pt idx="9">
                  <c:v>-60</c:v>
                </c:pt>
                <c:pt idx="10">
                  <c:v>-58</c:v>
                </c:pt>
                <c:pt idx="11">
                  <c:v>0</c:v>
                </c:pt>
                <c:pt idx="12">
                  <c:v>-30</c:v>
                </c:pt>
                <c:pt idx="13">
                  <c:v>-60</c:v>
                </c:pt>
                <c:pt idx="14">
                  <c:v>-60</c:v>
                </c:pt>
                <c:pt idx="15">
                  <c:v>-60</c:v>
                </c:pt>
                <c:pt idx="16">
                  <c:v>-50</c:v>
                </c:pt>
              </c:numCache>
            </c:numRef>
          </c:val>
          <c:extLst>
            <c:ext xmlns:c16="http://schemas.microsoft.com/office/drawing/2014/chart" uri="{C3380CC4-5D6E-409C-BE32-E72D297353CC}">
              <c16:uniqueId val="{00000001-2C47-41D6-88A1-4EFDFAF653F5}"/>
            </c:ext>
          </c:extLst>
        </c:ser>
        <c:dLbls>
          <c:showLegendKey val="0"/>
          <c:showVal val="0"/>
          <c:showCatName val="0"/>
          <c:showSerName val="0"/>
          <c:showPercent val="0"/>
          <c:showBubbleSize val="0"/>
        </c:dLbls>
        <c:gapWidth val="95"/>
        <c:overlap val="100"/>
        <c:axId val="101964800"/>
        <c:axId val="102462208"/>
      </c:barChart>
      <c:catAx>
        <c:axId val="101964800"/>
        <c:scaling>
          <c:orientation val="minMax"/>
        </c:scaling>
        <c:delete val="0"/>
        <c:axPos val="b"/>
        <c:numFmt formatCode="h:mm" sourceLinked="1"/>
        <c:majorTickMark val="none"/>
        <c:minorTickMark val="none"/>
        <c:tickLblPos val="nextTo"/>
        <c:txPr>
          <a:bodyPr rot="-5400000" vert="horz"/>
          <a:lstStyle/>
          <a:p>
            <a:pPr>
              <a:defRPr/>
            </a:pPr>
            <a:endParaRPr lang="en-US"/>
          </a:p>
        </c:txPr>
        <c:crossAx val="102462208"/>
        <c:crosses val="autoZero"/>
        <c:auto val="1"/>
        <c:lblAlgn val="ctr"/>
        <c:lblOffset val="100"/>
        <c:noMultiLvlLbl val="0"/>
      </c:catAx>
      <c:valAx>
        <c:axId val="102462208"/>
        <c:scaling>
          <c:orientation val="minMax"/>
          <c:max val="60"/>
          <c:min val="-60"/>
        </c:scaling>
        <c:delete val="0"/>
        <c:axPos val="l"/>
        <c:majorGridlines/>
        <c:title>
          <c:tx>
            <c:rich>
              <a:bodyPr/>
              <a:lstStyle/>
              <a:p>
                <a:pPr>
                  <a:defRPr/>
                </a:pPr>
                <a:r>
                  <a:rPr lang="en-US" sz="1200"/>
                  <a:t>Minutes per Hour</a:t>
                </a:r>
              </a:p>
            </c:rich>
          </c:tx>
          <c:overlay val="0"/>
        </c:title>
        <c:numFmt formatCode="General" sourceLinked="1"/>
        <c:majorTickMark val="none"/>
        <c:minorTickMark val="none"/>
        <c:tickLblPos val="nextTo"/>
        <c:crossAx val="101964800"/>
        <c:crosses val="autoZero"/>
        <c:crossBetween val="between"/>
        <c:majorUnit val="10"/>
      </c:valAx>
      <c:dTable>
        <c:showHorzBorder val="1"/>
        <c:showVertBorder val="1"/>
        <c:showOutline val="1"/>
        <c:showKeys val="1"/>
      </c:dTable>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Activity vs. Inactivity</a:t>
            </a:r>
          </a:p>
        </c:rich>
      </c:tx>
      <c:layout>
        <c:manualLayout>
          <c:xMode val="edge"/>
          <c:yMode val="edge"/>
          <c:x val="0.37710023310023338"/>
          <c:y val="1.6293279022403271E-2"/>
        </c:manualLayout>
      </c:layout>
      <c:overlay val="0"/>
    </c:title>
    <c:autoTitleDeleted val="0"/>
    <c:plotArea>
      <c:layout>
        <c:manualLayout>
          <c:layoutTarget val="inner"/>
          <c:xMode val="edge"/>
          <c:yMode val="edge"/>
          <c:x val="0.11732305489785805"/>
          <c:y val="0.10611692886658164"/>
          <c:w val="0.86216412458932168"/>
          <c:h val="0.74578208273863933"/>
        </c:manualLayout>
      </c:layout>
      <c:barChart>
        <c:barDir val="col"/>
        <c:grouping val="stacked"/>
        <c:varyColors val="0"/>
        <c:ser>
          <c:idx val="0"/>
          <c:order val="0"/>
          <c:tx>
            <c:strRef>
              <c:f>'Active_Inactive Hrs (2)'!$B$1</c:f>
              <c:strCache>
                <c:ptCount val="1"/>
                <c:pt idx="0">
                  <c:v>Active</c:v>
                </c:pt>
              </c:strCache>
            </c:strRef>
          </c:tx>
          <c:invertIfNegative val="0"/>
          <c:cat>
            <c:numRef>
              <c:f>'Active_Inactive Hrs (2)'!$A$2:$A$18</c:f>
              <c:numCache>
                <c:formatCode>h:mm</c:formatCode>
                <c:ptCount val="17"/>
                <c:pt idx="0">
                  <c:v>0.25</c:v>
                </c:pt>
                <c:pt idx="1">
                  <c:v>0.29166666666667024</c:v>
                </c:pt>
                <c:pt idx="2">
                  <c:v>0.33333333333333331</c:v>
                </c:pt>
                <c:pt idx="3">
                  <c:v>0.37500000000000278</c:v>
                </c:pt>
                <c:pt idx="4">
                  <c:v>0.41666666666667024</c:v>
                </c:pt>
                <c:pt idx="5">
                  <c:v>0.45833333333333326</c:v>
                </c:pt>
                <c:pt idx="6">
                  <c:v>0.5</c:v>
                </c:pt>
                <c:pt idx="7">
                  <c:v>4.1666666666666664E-2</c:v>
                </c:pt>
                <c:pt idx="8">
                  <c:v>8.3333333333333343E-2</c:v>
                </c:pt>
                <c:pt idx="9">
                  <c:v>0.125</c:v>
                </c:pt>
                <c:pt idx="10">
                  <c:v>0.16666666666666688</c:v>
                </c:pt>
                <c:pt idx="11">
                  <c:v>0.20833333333333567</c:v>
                </c:pt>
                <c:pt idx="12">
                  <c:v>0.25</c:v>
                </c:pt>
                <c:pt idx="13">
                  <c:v>0.29166666666667057</c:v>
                </c:pt>
                <c:pt idx="14">
                  <c:v>0.33333333333333398</c:v>
                </c:pt>
                <c:pt idx="15">
                  <c:v>0.37500000000000278</c:v>
                </c:pt>
                <c:pt idx="16">
                  <c:v>0.41666666666667057</c:v>
                </c:pt>
              </c:numCache>
            </c:numRef>
          </c:cat>
          <c:val>
            <c:numRef>
              <c:f>'Active_Inactive Hrs (2)'!$B$2:$B$18</c:f>
              <c:numCache>
                <c:formatCode>General</c:formatCode>
                <c:ptCount val="17"/>
                <c:pt idx="0">
                  <c:v>60</c:v>
                </c:pt>
                <c:pt idx="1">
                  <c:v>15</c:v>
                </c:pt>
                <c:pt idx="2">
                  <c:v>5</c:v>
                </c:pt>
                <c:pt idx="3">
                  <c:v>5</c:v>
                </c:pt>
                <c:pt idx="4">
                  <c:v>5</c:v>
                </c:pt>
                <c:pt idx="5">
                  <c:v>5</c:v>
                </c:pt>
                <c:pt idx="6">
                  <c:v>40</c:v>
                </c:pt>
                <c:pt idx="7">
                  <c:v>5</c:v>
                </c:pt>
                <c:pt idx="8">
                  <c:v>5</c:v>
                </c:pt>
                <c:pt idx="9">
                  <c:v>5</c:v>
                </c:pt>
                <c:pt idx="10">
                  <c:v>5</c:v>
                </c:pt>
                <c:pt idx="11">
                  <c:v>60</c:v>
                </c:pt>
                <c:pt idx="12">
                  <c:v>20</c:v>
                </c:pt>
                <c:pt idx="13">
                  <c:v>20</c:v>
                </c:pt>
                <c:pt idx="14">
                  <c:v>20</c:v>
                </c:pt>
                <c:pt idx="15">
                  <c:v>20</c:v>
                </c:pt>
                <c:pt idx="16">
                  <c:v>20</c:v>
                </c:pt>
              </c:numCache>
            </c:numRef>
          </c:val>
          <c:extLst>
            <c:ext xmlns:c16="http://schemas.microsoft.com/office/drawing/2014/chart" uri="{C3380CC4-5D6E-409C-BE32-E72D297353CC}">
              <c16:uniqueId val="{00000000-B478-4B70-A0C8-66086C1392B9}"/>
            </c:ext>
          </c:extLst>
        </c:ser>
        <c:ser>
          <c:idx val="1"/>
          <c:order val="1"/>
          <c:tx>
            <c:strRef>
              <c:f>'Active_Inactive Hrs (2)'!$C$1</c:f>
              <c:strCache>
                <c:ptCount val="1"/>
                <c:pt idx="0">
                  <c:v>Inactive</c:v>
                </c:pt>
              </c:strCache>
            </c:strRef>
          </c:tx>
          <c:invertIfNegative val="1"/>
          <c:cat>
            <c:numRef>
              <c:f>'Active_Inactive Hrs (2)'!$A$2:$A$18</c:f>
              <c:numCache>
                <c:formatCode>h:mm</c:formatCode>
                <c:ptCount val="17"/>
                <c:pt idx="0">
                  <c:v>0.25</c:v>
                </c:pt>
                <c:pt idx="1">
                  <c:v>0.29166666666667024</c:v>
                </c:pt>
                <c:pt idx="2">
                  <c:v>0.33333333333333331</c:v>
                </c:pt>
                <c:pt idx="3">
                  <c:v>0.37500000000000278</c:v>
                </c:pt>
                <c:pt idx="4">
                  <c:v>0.41666666666667024</c:v>
                </c:pt>
                <c:pt idx="5">
                  <c:v>0.45833333333333326</c:v>
                </c:pt>
                <c:pt idx="6">
                  <c:v>0.5</c:v>
                </c:pt>
                <c:pt idx="7">
                  <c:v>4.1666666666666664E-2</c:v>
                </c:pt>
                <c:pt idx="8">
                  <c:v>8.3333333333333343E-2</c:v>
                </c:pt>
                <c:pt idx="9">
                  <c:v>0.125</c:v>
                </c:pt>
                <c:pt idx="10">
                  <c:v>0.16666666666666688</c:v>
                </c:pt>
                <c:pt idx="11">
                  <c:v>0.20833333333333567</c:v>
                </c:pt>
                <c:pt idx="12">
                  <c:v>0.25</c:v>
                </c:pt>
                <c:pt idx="13">
                  <c:v>0.29166666666667057</c:v>
                </c:pt>
                <c:pt idx="14">
                  <c:v>0.33333333333333398</c:v>
                </c:pt>
                <c:pt idx="15">
                  <c:v>0.37500000000000278</c:v>
                </c:pt>
                <c:pt idx="16">
                  <c:v>0.41666666666667057</c:v>
                </c:pt>
              </c:numCache>
            </c:numRef>
          </c:cat>
          <c:val>
            <c:numRef>
              <c:f>'Active_Inactive Hrs (2)'!$C$2:$C$18</c:f>
              <c:numCache>
                <c:formatCode>General</c:formatCode>
                <c:ptCount val="17"/>
                <c:pt idx="0">
                  <c:v>0</c:v>
                </c:pt>
                <c:pt idx="1">
                  <c:v>-45</c:v>
                </c:pt>
                <c:pt idx="2">
                  <c:v>-55</c:v>
                </c:pt>
                <c:pt idx="3">
                  <c:v>-55</c:v>
                </c:pt>
                <c:pt idx="4">
                  <c:v>-55</c:v>
                </c:pt>
                <c:pt idx="5">
                  <c:v>-55</c:v>
                </c:pt>
                <c:pt idx="6">
                  <c:v>-20</c:v>
                </c:pt>
                <c:pt idx="7">
                  <c:v>-55</c:v>
                </c:pt>
                <c:pt idx="8">
                  <c:v>-55</c:v>
                </c:pt>
                <c:pt idx="9">
                  <c:v>-55</c:v>
                </c:pt>
                <c:pt idx="10">
                  <c:v>-55</c:v>
                </c:pt>
                <c:pt idx="11">
                  <c:v>0</c:v>
                </c:pt>
                <c:pt idx="12">
                  <c:v>-40</c:v>
                </c:pt>
                <c:pt idx="13">
                  <c:v>-40</c:v>
                </c:pt>
                <c:pt idx="14">
                  <c:v>-40</c:v>
                </c:pt>
                <c:pt idx="15">
                  <c:v>-40</c:v>
                </c:pt>
                <c:pt idx="16">
                  <c:v>-40</c:v>
                </c:pt>
              </c:numCache>
            </c:numRef>
          </c:val>
          <c:extLst>
            <c:ext xmlns:c16="http://schemas.microsoft.com/office/drawing/2014/chart" uri="{C3380CC4-5D6E-409C-BE32-E72D297353CC}">
              <c16:uniqueId val="{00000001-B478-4B70-A0C8-66086C1392B9}"/>
            </c:ext>
          </c:extLst>
        </c:ser>
        <c:dLbls>
          <c:showLegendKey val="0"/>
          <c:showVal val="0"/>
          <c:showCatName val="0"/>
          <c:showSerName val="0"/>
          <c:showPercent val="0"/>
          <c:showBubbleSize val="0"/>
        </c:dLbls>
        <c:gapWidth val="95"/>
        <c:overlap val="100"/>
        <c:axId val="103304192"/>
        <c:axId val="103342848"/>
      </c:barChart>
      <c:catAx>
        <c:axId val="103304192"/>
        <c:scaling>
          <c:orientation val="minMax"/>
        </c:scaling>
        <c:delete val="0"/>
        <c:axPos val="b"/>
        <c:numFmt formatCode="h:mm" sourceLinked="1"/>
        <c:majorTickMark val="none"/>
        <c:minorTickMark val="none"/>
        <c:tickLblPos val="nextTo"/>
        <c:txPr>
          <a:bodyPr rot="-5400000" vert="horz"/>
          <a:lstStyle/>
          <a:p>
            <a:pPr>
              <a:defRPr/>
            </a:pPr>
            <a:endParaRPr lang="en-US"/>
          </a:p>
        </c:txPr>
        <c:crossAx val="103342848"/>
        <c:crosses val="autoZero"/>
        <c:auto val="1"/>
        <c:lblAlgn val="ctr"/>
        <c:lblOffset val="100"/>
        <c:noMultiLvlLbl val="0"/>
      </c:catAx>
      <c:valAx>
        <c:axId val="103342848"/>
        <c:scaling>
          <c:orientation val="minMax"/>
          <c:max val="60"/>
          <c:min val="-60"/>
        </c:scaling>
        <c:delete val="0"/>
        <c:axPos val="l"/>
        <c:majorGridlines/>
        <c:title>
          <c:tx>
            <c:rich>
              <a:bodyPr/>
              <a:lstStyle/>
              <a:p>
                <a:pPr>
                  <a:defRPr/>
                </a:pPr>
                <a:r>
                  <a:rPr lang="en-US" sz="1200"/>
                  <a:t>Minutes per Hour</a:t>
                </a:r>
              </a:p>
            </c:rich>
          </c:tx>
          <c:overlay val="0"/>
        </c:title>
        <c:numFmt formatCode="General" sourceLinked="1"/>
        <c:majorTickMark val="none"/>
        <c:minorTickMark val="none"/>
        <c:tickLblPos val="nextTo"/>
        <c:crossAx val="103304192"/>
        <c:crosses val="autoZero"/>
        <c:crossBetween val="between"/>
        <c:majorUnit val="10"/>
      </c:valAx>
      <c:dTable>
        <c:showHorzBorder val="1"/>
        <c:showVertBorder val="1"/>
        <c:showOutline val="1"/>
        <c:showKeys val="1"/>
      </c:dTable>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26D708-0504-49F7-AC0A-FD5CEA4188D2}"/>
              </a:ext>
            </a:extLst>
          </p:cNvPr>
          <p:cNvSpPr>
            <a:spLocks noGrp="1"/>
          </p:cNvSpPr>
          <p:nvPr>
            <p:ph type="hdr" sz="quarter"/>
          </p:nvPr>
        </p:nvSpPr>
        <p:spPr>
          <a:xfrm>
            <a:off x="0" y="0"/>
            <a:ext cx="3078163" cy="469900"/>
          </a:xfrm>
          <a:prstGeom prst="rect">
            <a:avLst/>
          </a:prstGeom>
        </p:spPr>
        <p:txBody>
          <a:bodyPr vert="horz" lIns="94223" tIns="47111" rIns="94223" bIns="47111"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67DDC20-484B-4606-9407-3DE2252CEA43}"/>
              </a:ext>
            </a:extLst>
          </p:cNvPr>
          <p:cNvSpPr>
            <a:spLocks noGrp="1"/>
          </p:cNvSpPr>
          <p:nvPr>
            <p:ph type="dt" sz="quarter" idx="1"/>
          </p:nvPr>
        </p:nvSpPr>
        <p:spPr>
          <a:xfrm>
            <a:off x="4022725" y="0"/>
            <a:ext cx="3078163" cy="469900"/>
          </a:xfrm>
          <a:prstGeom prst="rect">
            <a:avLst/>
          </a:prstGeom>
        </p:spPr>
        <p:txBody>
          <a:bodyPr vert="horz" lIns="94223" tIns="47111" rIns="94223" bIns="47111" rtlCol="0"/>
          <a:lstStyle>
            <a:lvl1pPr algn="r">
              <a:defRPr sz="1200">
                <a:latin typeface="Arial" charset="0"/>
                <a:cs typeface="Arial" charset="0"/>
              </a:defRPr>
            </a:lvl1pPr>
          </a:lstStyle>
          <a:p>
            <a:pPr>
              <a:defRPr/>
            </a:pPr>
            <a:fld id="{C86CD5B0-0794-4981-AFDE-3848589ED599}" type="datetimeFigureOut">
              <a:rPr lang="en-US"/>
              <a:pPr>
                <a:defRPr/>
              </a:pPr>
              <a:t>8/6/2019</a:t>
            </a:fld>
            <a:endParaRPr lang="en-US" dirty="0"/>
          </a:p>
        </p:txBody>
      </p:sp>
      <p:sp>
        <p:nvSpPr>
          <p:cNvPr id="4" name="Footer Placeholder 3">
            <a:extLst>
              <a:ext uri="{FF2B5EF4-FFF2-40B4-BE49-F238E27FC236}">
                <a16:creationId xmlns:a16="http://schemas.microsoft.com/office/drawing/2014/main" id="{29DB8733-9756-40EF-AA33-55101F1CA8F5}"/>
              </a:ext>
            </a:extLst>
          </p:cNvPr>
          <p:cNvSpPr>
            <a:spLocks noGrp="1"/>
          </p:cNvSpPr>
          <p:nvPr>
            <p:ph type="ftr" sz="quarter" idx="2"/>
          </p:nvPr>
        </p:nvSpPr>
        <p:spPr>
          <a:xfrm>
            <a:off x="0" y="8916988"/>
            <a:ext cx="3078163" cy="469900"/>
          </a:xfrm>
          <a:prstGeom prst="rect">
            <a:avLst/>
          </a:prstGeom>
        </p:spPr>
        <p:txBody>
          <a:bodyPr vert="horz" lIns="94223" tIns="47111" rIns="94223" bIns="47111" rtlCol="0" anchor="b"/>
          <a:lstStyle>
            <a:lvl1pPr algn="l">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B8E1CD20-9603-4240-9811-1EA38C58BDC3}"/>
              </a:ext>
            </a:extLst>
          </p:cNvPr>
          <p:cNvSpPr>
            <a:spLocks noGrp="1"/>
          </p:cNvSpPr>
          <p:nvPr>
            <p:ph type="sldNum" sz="quarter" idx="3"/>
          </p:nvPr>
        </p:nvSpPr>
        <p:spPr>
          <a:xfrm>
            <a:off x="4022725" y="8916988"/>
            <a:ext cx="3078163" cy="469900"/>
          </a:xfrm>
          <a:prstGeom prst="rect">
            <a:avLst/>
          </a:prstGeom>
        </p:spPr>
        <p:txBody>
          <a:bodyPr vert="horz" wrap="square" lIns="94223" tIns="47111" rIns="94223" bIns="47111" numCol="1" anchor="b" anchorCtr="0" compatLnSpc="1">
            <a:prstTxWarp prst="textNoShape">
              <a:avLst/>
            </a:prstTxWarp>
          </a:bodyPr>
          <a:lstStyle>
            <a:lvl1pPr algn="r">
              <a:defRPr sz="1200"/>
            </a:lvl1pPr>
          </a:lstStyle>
          <a:p>
            <a:fld id="{E5014DC9-3078-4681-AE12-A9AB62B5339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D21E6F-4785-4641-9FDA-393B1290EEA1}"/>
              </a:ext>
            </a:extLst>
          </p:cNvPr>
          <p:cNvSpPr>
            <a:spLocks noGrp="1"/>
          </p:cNvSpPr>
          <p:nvPr>
            <p:ph type="hdr" sz="quarter"/>
          </p:nvPr>
        </p:nvSpPr>
        <p:spPr>
          <a:xfrm>
            <a:off x="0" y="0"/>
            <a:ext cx="3078163" cy="469900"/>
          </a:xfrm>
          <a:prstGeom prst="rect">
            <a:avLst/>
          </a:prstGeom>
        </p:spPr>
        <p:txBody>
          <a:bodyPr vert="horz" lIns="94223" tIns="47111" rIns="94223" bIns="47111"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793FE35D-18E8-4B12-A2AF-F1C12D003632}"/>
              </a:ext>
            </a:extLst>
          </p:cNvPr>
          <p:cNvSpPr>
            <a:spLocks noGrp="1"/>
          </p:cNvSpPr>
          <p:nvPr>
            <p:ph type="dt" idx="1"/>
          </p:nvPr>
        </p:nvSpPr>
        <p:spPr>
          <a:xfrm>
            <a:off x="4022725" y="0"/>
            <a:ext cx="3078163" cy="469900"/>
          </a:xfrm>
          <a:prstGeom prst="rect">
            <a:avLst/>
          </a:prstGeom>
        </p:spPr>
        <p:txBody>
          <a:bodyPr vert="horz" lIns="94223" tIns="47111" rIns="94223" bIns="47111" rtlCol="0"/>
          <a:lstStyle>
            <a:lvl1pPr algn="r">
              <a:defRPr sz="1200">
                <a:latin typeface="Arial" charset="0"/>
                <a:cs typeface="Arial" charset="0"/>
              </a:defRPr>
            </a:lvl1pPr>
          </a:lstStyle>
          <a:p>
            <a:pPr>
              <a:defRPr/>
            </a:pPr>
            <a:fld id="{1B62D308-A38C-4700-8643-D09BDE3720F8}" type="datetimeFigureOut">
              <a:rPr lang="en-US"/>
              <a:pPr>
                <a:defRPr/>
              </a:pPr>
              <a:t>8/6/2019</a:t>
            </a:fld>
            <a:endParaRPr lang="en-US" dirty="0"/>
          </a:p>
        </p:txBody>
      </p:sp>
      <p:sp>
        <p:nvSpPr>
          <p:cNvPr id="4" name="Slide Image Placeholder 3">
            <a:extLst>
              <a:ext uri="{FF2B5EF4-FFF2-40B4-BE49-F238E27FC236}">
                <a16:creationId xmlns:a16="http://schemas.microsoft.com/office/drawing/2014/main" id="{AF443D38-C8E4-499D-96B3-E8F22F261887}"/>
              </a:ext>
            </a:extLst>
          </p:cNvPr>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3" tIns="47111" rIns="94223" bIns="47111" rtlCol="0" anchor="ctr"/>
          <a:lstStyle/>
          <a:p>
            <a:pPr lvl="0"/>
            <a:endParaRPr lang="en-US" noProof="0" dirty="0"/>
          </a:p>
        </p:txBody>
      </p:sp>
      <p:sp>
        <p:nvSpPr>
          <p:cNvPr id="5" name="Notes Placeholder 4">
            <a:extLst>
              <a:ext uri="{FF2B5EF4-FFF2-40B4-BE49-F238E27FC236}">
                <a16:creationId xmlns:a16="http://schemas.microsoft.com/office/drawing/2014/main" id="{EDC35F7D-C06E-4897-BF03-A0CF7D68F5C0}"/>
              </a:ext>
            </a:extLst>
          </p:cNvPr>
          <p:cNvSpPr>
            <a:spLocks noGrp="1"/>
          </p:cNvSpPr>
          <p:nvPr>
            <p:ph type="body" sz="quarter" idx="3"/>
          </p:nvPr>
        </p:nvSpPr>
        <p:spPr>
          <a:xfrm>
            <a:off x="709613" y="4459288"/>
            <a:ext cx="5683250" cy="4224337"/>
          </a:xfrm>
          <a:prstGeom prst="rect">
            <a:avLst/>
          </a:prstGeom>
        </p:spPr>
        <p:txBody>
          <a:bodyPr vert="horz" lIns="94223" tIns="47111" rIns="94223" bIns="471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D8C9C80-ED97-4839-9D6B-C4FD001CF888}"/>
              </a:ext>
            </a:extLst>
          </p:cNvPr>
          <p:cNvSpPr>
            <a:spLocks noGrp="1"/>
          </p:cNvSpPr>
          <p:nvPr>
            <p:ph type="ftr" sz="quarter" idx="4"/>
          </p:nvPr>
        </p:nvSpPr>
        <p:spPr>
          <a:xfrm>
            <a:off x="0" y="8916988"/>
            <a:ext cx="3078163" cy="469900"/>
          </a:xfrm>
          <a:prstGeom prst="rect">
            <a:avLst/>
          </a:prstGeom>
        </p:spPr>
        <p:txBody>
          <a:bodyPr vert="horz" lIns="94223" tIns="47111" rIns="94223" bIns="47111"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557E83E-2B85-40AF-A86E-893D92227D23}"/>
              </a:ext>
            </a:extLst>
          </p:cNvPr>
          <p:cNvSpPr>
            <a:spLocks noGrp="1"/>
          </p:cNvSpPr>
          <p:nvPr>
            <p:ph type="sldNum" sz="quarter" idx="5"/>
          </p:nvPr>
        </p:nvSpPr>
        <p:spPr>
          <a:xfrm>
            <a:off x="4022725" y="8916988"/>
            <a:ext cx="3078163" cy="469900"/>
          </a:xfrm>
          <a:prstGeom prst="rect">
            <a:avLst/>
          </a:prstGeom>
        </p:spPr>
        <p:txBody>
          <a:bodyPr vert="horz" wrap="square" lIns="94223" tIns="47111" rIns="94223" bIns="47111" numCol="1" anchor="b" anchorCtr="0" compatLnSpc="1">
            <a:prstTxWarp prst="textNoShape">
              <a:avLst/>
            </a:prstTxWarp>
          </a:bodyPr>
          <a:lstStyle>
            <a:lvl1pPr algn="r">
              <a:defRPr sz="1200"/>
            </a:lvl1pPr>
          </a:lstStyle>
          <a:p>
            <a:fld id="{BA8FDD54-BF84-4ECD-AEEB-ADF856E50CF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8BA036A-6E1E-46C7-AA86-433B224E5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A1CA6290-AAC9-4166-AF81-A656C8AAF1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DE06FB7B-D602-4808-9F35-9EFC30C99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BD3BF3-BCCB-49A3-8954-7595A7FC83F7}"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ED281B07-DE75-4A66-8669-BAD91077D1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E8287EE3-B1EB-4F2A-B60E-A5E08902EB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red bar shows the level of muscle LPL at 10 hours = 20% of the amt in active muscles. </a:t>
            </a:r>
          </a:p>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766C13C8-11F6-4AF9-ACF6-FFB6A4BD89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EEE737-81A8-423A-BDD4-E20CA65537CE}" type="slidenum">
              <a:rPr lang="en-US" altLang="en-US"/>
              <a:pPr eaLnBrk="1" hangingPunct="1"/>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7F785198-EFF0-4B31-B5C7-F390279D4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30856252-41CB-45CF-BA9C-AA8B248D33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HDL is your “good” cholesterol. Look what happens to the level of HDL cholesterol. After 1 day of inactivity, it drops by ~20%. </a:t>
            </a:r>
          </a:p>
        </p:txBody>
      </p:sp>
      <p:sp>
        <p:nvSpPr>
          <p:cNvPr id="66564" name="Slide Number Placeholder 3">
            <a:extLst>
              <a:ext uri="{FF2B5EF4-FFF2-40B4-BE49-F238E27FC236}">
                <a16:creationId xmlns:a16="http://schemas.microsoft.com/office/drawing/2014/main" id="{8E034966-8079-4DF2-8829-003F441EB8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9722C9-4BF9-46E2-B7DB-DE29260B371E}" type="slidenum">
              <a:rPr lang="en-US" altLang="en-US"/>
              <a:pPr eaLnBrk="1" hangingPunct="1"/>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958C189-A4C7-4638-BFBC-6C9128E78B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FD463EAE-BD3B-43F9-87AB-62034946D9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CAFC7961-A688-4110-9960-0F7EAADBD3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5AB92B-089C-45D7-AD05-B1F6011F1C14}" type="slidenum">
              <a:rPr lang="en-US" altLang="en-US"/>
              <a:pPr eaLnBrk="1" hangingPunct="1"/>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40EEE7F-E72A-4EA6-B660-D5CE86A048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A2D81866-D549-4831-9ED2-D2C2DC349B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Illustration : DVT </a:t>
            </a:r>
            <a:r>
              <a:rPr lang="en-US" altLang="en-US" b="1" i="1"/>
              <a:t>(https://en.wikipedia.org/wiki/File:Blausen_0290_DeepVeinThrombosis.png)</a:t>
            </a:r>
          </a:p>
          <a:p>
            <a:pPr eaLnBrk="1" hangingPunct="1">
              <a:spcBef>
                <a:spcPct val="0"/>
              </a:spcBef>
            </a:pPr>
            <a:endParaRPr lang="en-US" altLang="en-US" b="1" i="1"/>
          </a:p>
        </p:txBody>
      </p:sp>
      <p:sp>
        <p:nvSpPr>
          <p:cNvPr id="68612" name="Slide Number Placeholder 3">
            <a:extLst>
              <a:ext uri="{FF2B5EF4-FFF2-40B4-BE49-F238E27FC236}">
                <a16:creationId xmlns:a16="http://schemas.microsoft.com/office/drawing/2014/main" id="{C853419F-6D5F-4764-BA51-32F18042DE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6D23B4-DB24-464F-878E-7F49A06FD4FE}" type="slidenum">
              <a:rPr lang="en-US" altLang="en-US"/>
              <a:pPr eaLnBrk="1" hangingPunct="1"/>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08DC318-E2E6-4F7C-AA86-B0D6143524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131DCFE8-AEAE-4640-8832-E1431F9091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97037C60-CDEC-483F-A0AF-A61E550765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42FB56-3D3D-4976-B132-9B447DD60DAB}" type="slidenum">
              <a:rPr lang="en-US" altLang="en-US"/>
              <a:pPr eaLnBrk="1" hangingPunct="1"/>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05D462A8-0C98-43AB-99EA-ADCCE387D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0A039896-E270-4A98-905C-922173E1CC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Illustration : DVT </a:t>
            </a:r>
            <a:r>
              <a:rPr lang="en-US" altLang="en-US" b="1" i="1"/>
              <a:t>(https://en.wikipedia.org/wiki/File:Blausen_0290_DeepVeinThrombosis.png)</a:t>
            </a:r>
          </a:p>
          <a:p>
            <a:pPr eaLnBrk="1" hangingPunct="1">
              <a:spcBef>
                <a:spcPct val="0"/>
              </a:spcBef>
            </a:pPr>
            <a:endParaRPr lang="en-US" altLang="en-US" b="1" i="1"/>
          </a:p>
        </p:txBody>
      </p:sp>
      <p:sp>
        <p:nvSpPr>
          <p:cNvPr id="70660" name="Slide Number Placeholder 3">
            <a:extLst>
              <a:ext uri="{FF2B5EF4-FFF2-40B4-BE49-F238E27FC236}">
                <a16:creationId xmlns:a16="http://schemas.microsoft.com/office/drawing/2014/main" id="{1F7A701C-8B66-4017-8DBA-BE9465DDE1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334718-0E0A-4DC8-AF93-37A6A7BD5197}" type="slidenum">
              <a:rPr lang="en-US" altLang="en-US"/>
              <a:pPr eaLnBrk="1" hangingPunct="1"/>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6ACA6608-5EF2-4861-AEBF-7ABD79728F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C9231B14-4E26-4E6E-9236-107412DD4D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tend to grossly underestimate the amount of time that we spend sitting. I was curious about what MY workday looked like, so I decided to chart out, hour-by-hour, how many minutes were active and how many minutes were inactive. So here’s one day in the Life of Delia. My day starts at 6 am, and for the next 60 minutes, I’m on my feet, getting ready for work. During the 7 o’clock hour, let’s say I sit down for 15 minutes when I’m eating breakfast, then get in my car and drive 30 minutes to work. Then I walk from my parking space to my office, and let’s say that takes 15 minutes. So for that hour, I have 15 active minutes and 45 inactive minutes. The Active Minutes are charted in blue, above the horizontal line and the Inactive Minutes are shown in white, below the horizontal line.</a:t>
            </a:r>
          </a:p>
        </p:txBody>
      </p:sp>
      <p:sp>
        <p:nvSpPr>
          <p:cNvPr id="71684" name="Slide Number Placeholder 3">
            <a:extLst>
              <a:ext uri="{FF2B5EF4-FFF2-40B4-BE49-F238E27FC236}">
                <a16:creationId xmlns:a16="http://schemas.microsoft.com/office/drawing/2014/main" id="{8EBA6E17-8935-44C6-AF2D-77DE2A825B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FE970B-AA86-4F02-AB8B-9B3B50FB85A8}" type="slidenum">
              <a:rPr lang="en-US" altLang="en-US"/>
              <a:pPr eaLnBrk="1" hangingPunct="1"/>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53138DE0-ACFA-4C78-9202-C92A120F18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FDE4168-4A47-4547-82FF-663604F1C6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a:extLst>
              <a:ext uri="{FF2B5EF4-FFF2-40B4-BE49-F238E27FC236}">
                <a16:creationId xmlns:a16="http://schemas.microsoft.com/office/drawing/2014/main" id="{66B84B0D-59EE-4AF3-A435-993F741982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55BB24-1A23-4FCC-98C1-7012BEF83360}" type="slidenum">
              <a:rPr lang="en-US" altLang="en-US"/>
              <a:pPr eaLnBrk="1" hangingPunct="1"/>
              <a:t>20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B068E79-2126-4B2A-B1EE-84440543D9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4AED65AB-0B36-4BAB-ADF8-C9E630628A8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9DA6AFF5-28EB-4F33-BB19-9C32073B86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505811-BBE2-45F2-9D1B-AC691832F64F}" type="slidenum">
              <a:rPr lang="en-US" altLang="en-US"/>
              <a:pPr eaLnBrk="1" hangingPunct="1"/>
              <a:t>21</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0C643B1-ED6A-4632-8FA1-B8F8A890A2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2E43D8A5-B334-4759-BE60-2340A851FA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4756" name="Slide Number Placeholder 3">
            <a:extLst>
              <a:ext uri="{FF2B5EF4-FFF2-40B4-BE49-F238E27FC236}">
                <a16:creationId xmlns:a16="http://schemas.microsoft.com/office/drawing/2014/main" id="{FBD33AC6-63AC-48C1-BB5C-58C8988895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878A92-267B-466E-BD4A-F5228AACED46}" type="slidenum">
              <a:rPr lang="en-US" altLang="en-US"/>
              <a:pPr eaLnBrk="1" hangingPunct="1"/>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0CD322F-90A5-4FDF-8B5E-034C06CE55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4D34786-47B6-44B7-B93F-1B93407B2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C07007CE-A2BE-45B9-9056-32954AE782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1EACF3-D009-45BA-B991-6807CE608A34}"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80FE6278-0A8A-47BC-BE4B-98B7A6868B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F83C076E-0F4B-4FEC-BE8B-43D5AC8B6C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5780" name="Slide Number Placeholder 3">
            <a:extLst>
              <a:ext uri="{FF2B5EF4-FFF2-40B4-BE49-F238E27FC236}">
                <a16:creationId xmlns:a16="http://schemas.microsoft.com/office/drawing/2014/main" id="{D4CB5AB9-250F-4A94-A6EE-8514FCD461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FF34F4-97DE-47DC-A7B6-869133A73B78}" type="slidenum">
              <a:rPr lang="en-US" altLang="en-US"/>
              <a:pPr eaLnBrk="1" hangingPunct="1"/>
              <a:t>24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FBF3C97-7E6B-452B-B668-85F13EB32D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F8C7008B-CC4F-449D-925D-23F83AFC01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FE199217-4686-4496-B0AD-D801B0F948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EA7F57-CDA3-4DB5-8151-3F49C032BD4F}" type="slidenum">
              <a:rPr lang="en-US" altLang="en-US"/>
              <a:pPr eaLnBrk="1" hangingPunct="1"/>
              <a:t>25</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7C31CE4-7B14-4422-8772-84CE3C7B7A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6E8289A-3590-4292-B491-4F577E57FB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D2CBB142-A093-434E-AC07-F2B0223267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DA7B1C-5BAD-4838-A2E1-1BCB933218B1}" type="slidenum">
              <a:rPr lang="en-US" altLang="en-US"/>
              <a:pPr eaLnBrk="1" hangingPunct="1"/>
              <a:t>40</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2CC5F306-9B92-4904-83A9-C0AD6D6C3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3830B169-F36B-4CA4-A64B-548BB2DE90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C84852AA-9A09-4641-ACFF-78F4ADCF6F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7C734A-0705-4E11-8600-AAA83ED2C2A2}" type="slidenum">
              <a:rPr lang="en-US" altLang="en-US"/>
              <a:pPr eaLnBrk="1" hangingPunct="1"/>
              <a:t>41</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E222F7F-37BD-44BB-B85B-2D5C7C6CB2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89A6192B-7F13-42FF-AE7B-32364DFB32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a:extLst>
              <a:ext uri="{FF2B5EF4-FFF2-40B4-BE49-F238E27FC236}">
                <a16:creationId xmlns:a16="http://schemas.microsoft.com/office/drawing/2014/main" id="{9A678954-F554-4E94-A596-CA18AF0863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AACA4E-D364-41AE-BD8C-579857125B20}" type="slidenum">
              <a:rPr lang="en-US" altLang="en-US"/>
              <a:pPr eaLnBrk="1" hangingPunct="1"/>
              <a:t>42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803D6BB-645C-40CF-BAC5-9874E8E14B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DF0669BF-FE5E-4DD2-9358-AD5859DF48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8372" name="Slide Number Placeholder 3">
            <a:extLst>
              <a:ext uri="{FF2B5EF4-FFF2-40B4-BE49-F238E27FC236}">
                <a16:creationId xmlns:a16="http://schemas.microsoft.com/office/drawing/2014/main" id="{1BF6DE2E-A4DA-4835-B78C-439B71B06D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A0B0CF-D207-4E26-BA8E-415E7FE310B5}" type="slidenum">
              <a:rPr lang="en-US" altLang="en-US"/>
              <a:pPr eaLnBrk="1" hangingPunct="1"/>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B1062C1-4323-4EA1-B5A0-B870EDF2F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EFFD6096-6F94-482D-82A6-8C739D1190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 uncovered a new field, Inactivity Physiology, which is just getting underway. This discipline stands in contrast  </a:t>
            </a:r>
            <a:r>
              <a:rPr lang="en-US" altLang="en-US" b="1"/>
              <a:t>[Click 1] </a:t>
            </a:r>
            <a:r>
              <a:rPr lang="en-US" altLang="en-US"/>
              <a:t>to Exercise Physiology.</a:t>
            </a:r>
          </a:p>
          <a:p>
            <a:endParaRPr lang="en-US" altLang="en-US"/>
          </a:p>
          <a:p>
            <a:r>
              <a:rPr lang="en-US" altLang="en-US"/>
              <a:t>Exercise physiology is a well-established, well-researched, well-documented field. It explains those physiological changes that occur when we’re exercising or playing sports – like inc. HR, BP, respiration, adrenaline, etc.</a:t>
            </a:r>
          </a:p>
          <a:p>
            <a:endParaRPr lang="en-US" altLang="en-US"/>
          </a:p>
          <a:p>
            <a:r>
              <a:rPr lang="en-US" altLang="en-US"/>
              <a:t>Inactivity Physiology is pretty much a brand-new field. Lots of research starting to happen in this field. In 2012, over 1000 articles were published. </a:t>
            </a:r>
          </a:p>
          <a:p>
            <a:endParaRPr lang="en-US" altLang="en-US"/>
          </a:p>
          <a:p>
            <a:r>
              <a:rPr lang="en-US" altLang="en-US"/>
              <a:t>This field is changing the way we think about muscles when they’re active and more importantly, when they’re inactive. And this represents a paradigm shift. </a:t>
            </a:r>
          </a:p>
          <a:p>
            <a:endParaRPr lang="en-US" altLang="en-US"/>
          </a:p>
          <a:p>
            <a:r>
              <a:rPr lang="en-US" altLang="en-US" b="1"/>
              <a:t>[Click 2]: </a:t>
            </a:r>
            <a:r>
              <a:rPr lang="en-US" altLang="en-US"/>
              <a:t>The paradigm shift is shifting from thinking about muscles merely in terms of the movement they provide, to understanding that inactive muscles can have a profound (and deleterious) effect on our physiology.</a:t>
            </a:r>
          </a:p>
        </p:txBody>
      </p:sp>
      <p:sp>
        <p:nvSpPr>
          <p:cNvPr id="59396" name="Slide Number Placeholder 3">
            <a:extLst>
              <a:ext uri="{FF2B5EF4-FFF2-40B4-BE49-F238E27FC236}">
                <a16:creationId xmlns:a16="http://schemas.microsoft.com/office/drawing/2014/main" id="{0CC313D6-5D10-4E50-ACD2-35E53F0153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AEE547-D1BE-41B7-9AD0-FB9D41B729E3}" type="slidenum">
              <a:rPr lang="en-US" altLang="en-US"/>
              <a:pPr eaLnBrk="1" hangingPunct="1"/>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BCCC23FE-F2A5-4495-A30F-A5EA0B1C5A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53CB8112-B5CD-4956-B6CB-704530E500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 what is the physiology of inactivity? </a:t>
            </a:r>
          </a:p>
          <a:p>
            <a:pPr eaLnBrk="1" hangingPunct="1">
              <a:spcBef>
                <a:spcPct val="0"/>
              </a:spcBef>
            </a:pPr>
            <a:r>
              <a:rPr lang="en-US" altLang="en-US"/>
              <a:t>Why is it that… </a:t>
            </a:r>
          </a:p>
          <a:p>
            <a:pPr eaLnBrk="1" hangingPunct="1">
              <a:spcBef>
                <a:spcPct val="0"/>
              </a:spcBef>
            </a:pPr>
            <a:r>
              <a:rPr lang="en-US" altLang="en-US" b="1"/>
              <a:t>[Click 1] </a:t>
            </a:r>
            <a:r>
              <a:rPr lang="en-US" altLang="en-US"/>
              <a:t>Sitting 8-11 hrs…</a:t>
            </a:r>
          </a:p>
          <a:p>
            <a:pPr eaLnBrk="1" hangingPunct="1">
              <a:spcBef>
                <a:spcPct val="0"/>
              </a:spcBef>
            </a:pPr>
            <a:r>
              <a:rPr lang="en-US" altLang="en-US" b="1"/>
              <a:t>Or [Click 2]</a:t>
            </a:r>
            <a:r>
              <a:rPr lang="en-US" altLang="en-US"/>
              <a:t> Sitting &gt; 11 hrs…</a:t>
            </a:r>
          </a:p>
          <a:p>
            <a:pPr eaLnBrk="1" hangingPunct="1">
              <a:spcBef>
                <a:spcPct val="0"/>
              </a:spcBef>
            </a:pPr>
            <a:endParaRPr lang="en-US" altLang="en-US"/>
          </a:p>
        </p:txBody>
      </p:sp>
      <p:sp>
        <p:nvSpPr>
          <p:cNvPr id="60420" name="Slide Number Placeholder 3">
            <a:extLst>
              <a:ext uri="{FF2B5EF4-FFF2-40B4-BE49-F238E27FC236}">
                <a16:creationId xmlns:a16="http://schemas.microsoft.com/office/drawing/2014/main" id="{6526F42B-BE08-4575-A9B7-D38F0885D9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96B462-FF5B-4E58-BB3E-57497A891453}" type="slidenum">
              <a:rPr lang="en-US" altLang="en-US"/>
              <a:pPr eaLnBrk="1" hangingPunct="1"/>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F4022E1-8479-4298-B9A7-285193FFAC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A85D2FF-BEFC-4DAB-A4E9-6E66792CD4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new field -- Inactivity Physiology -- which is different from Exercise Physiology, is beginning to identify the </a:t>
            </a:r>
            <a:r>
              <a:rPr lang="en-US" altLang="en-US" i="1"/>
              <a:t>underlying biologic mechanisms </a:t>
            </a:r>
            <a:r>
              <a:rPr lang="en-US" altLang="en-US"/>
              <a:t>that contribute to such poor health outcomes. </a:t>
            </a:r>
          </a:p>
          <a:p>
            <a:pPr eaLnBrk="1" hangingPunct="1">
              <a:spcBef>
                <a:spcPct val="0"/>
              </a:spcBef>
            </a:pPr>
            <a:endParaRPr lang="en-US" altLang="en-US"/>
          </a:p>
          <a:p>
            <a:pPr eaLnBrk="1" hangingPunct="1">
              <a:spcBef>
                <a:spcPct val="0"/>
              </a:spcBef>
            </a:pPr>
            <a:r>
              <a:rPr lang="en-US" altLang="en-US"/>
              <a:t>For today’s talk, I’ll cover just two of those biologic mechanisms: </a:t>
            </a:r>
          </a:p>
        </p:txBody>
      </p:sp>
      <p:sp>
        <p:nvSpPr>
          <p:cNvPr id="61444" name="Slide Number Placeholder 3">
            <a:extLst>
              <a:ext uri="{FF2B5EF4-FFF2-40B4-BE49-F238E27FC236}">
                <a16:creationId xmlns:a16="http://schemas.microsoft.com/office/drawing/2014/main" id="{EA317CD9-3B9E-40AE-9E83-2BF807CAD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A0B433-5B78-4B01-9037-7DD6E75A0C9A}" type="slidenum">
              <a:rPr lang="en-US" altLang="en-US"/>
              <a:pPr eaLnBrk="1" hangingPunct="1"/>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A5A54C8-3C09-44F5-B310-627F949B4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2DED7642-8D9B-42BD-8E8D-C958DE6CB0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Drawing from Wikipedia – released by author into public domain, with no copyright restrictions. (https://en.wikipedia.org/wiki/File:Pancreatic_lipase%E2%80%93colipase_complex_with_inhibitor_1LPB.png)</a:t>
            </a:r>
          </a:p>
        </p:txBody>
      </p:sp>
      <p:sp>
        <p:nvSpPr>
          <p:cNvPr id="62468" name="Slide Number Placeholder 3">
            <a:extLst>
              <a:ext uri="{FF2B5EF4-FFF2-40B4-BE49-F238E27FC236}">
                <a16:creationId xmlns:a16="http://schemas.microsoft.com/office/drawing/2014/main" id="{33C13B4C-C3F9-4E73-BB72-C38BA12762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1C528D1-AE5C-495D-A30B-4F06C3DF3017}" type="slidenum">
              <a:rPr lang="en-US" altLang="en-US"/>
              <a:pPr eaLnBrk="1" hangingPunct="1"/>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80EF915-E44C-4850-A224-FD95EE833C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7A8028A-75DC-414E-927F-CE171E0147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Male adult heart: 10 oz, 70 beats/min, 2.8 billion beats/lifetime</a:t>
            </a:r>
          </a:p>
          <a:p>
            <a:pPr eaLnBrk="1" hangingPunct="1">
              <a:spcBef>
                <a:spcPct val="0"/>
              </a:spcBef>
            </a:pPr>
            <a:r>
              <a:rPr lang="en-US" altLang="en-US"/>
              <a:t>Female adult heart: 8 oz, 78 beats/min, 3.1 billion beats/lifetime</a:t>
            </a:r>
          </a:p>
          <a:p>
            <a:pPr eaLnBrk="1" hangingPunct="1">
              <a:spcBef>
                <a:spcPct val="0"/>
              </a:spcBef>
            </a:pPr>
            <a:endParaRPr lang="en-US" altLang="en-US"/>
          </a:p>
          <a:p>
            <a:pPr eaLnBrk="1" hangingPunct="1">
              <a:spcBef>
                <a:spcPct val="0"/>
              </a:spcBef>
            </a:pPr>
            <a:r>
              <a:rPr lang="en-US" altLang="en-US"/>
              <a:t>~640 muscles in an adult, accounting for ~2/5 of body weight. </a:t>
            </a:r>
          </a:p>
          <a:p>
            <a:pPr eaLnBrk="1" hangingPunct="1">
              <a:spcBef>
                <a:spcPct val="0"/>
              </a:spcBef>
            </a:pPr>
            <a:endParaRPr lang="en-US" altLang="en-US" b="1" i="1"/>
          </a:p>
          <a:p>
            <a:pPr eaLnBrk="1" hangingPunct="1">
              <a:spcBef>
                <a:spcPct val="0"/>
              </a:spcBef>
            </a:pPr>
            <a:endParaRPr lang="en-US" altLang="en-US" b="1" i="1"/>
          </a:p>
          <a:p>
            <a:pPr eaLnBrk="1" hangingPunct="1">
              <a:spcBef>
                <a:spcPct val="0"/>
              </a:spcBef>
            </a:pPr>
            <a:endParaRPr lang="en-US" altLang="en-US" b="1" i="1"/>
          </a:p>
          <a:p>
            <a:pPr eaLnBrk="1" hangingPunct="1">
              <a:spcBef>
                <a:spcPct val="0"/>
              </a:spcBef>
            </a:pPr>
            <a:r>
              <a:rPr lang="en-US" altLang="en-US" b="1" i="1"/>
              <a:t>Drawings from Wikipedia, released into Public Domain by the creators, </a:t>
            </a:r>
          </a:p>
          <a:p>
            <a:pPr eaLnBrk="1" hangingPunct="1">
              <a:spcBef>
                <a:spcPct val="0"/>
              </a:spcBef>
            </a:pPr>
            <a:r>
              <a:rPr lang="en-US" altLang="en-US" b="1" i="1"/>
              <a:t>Food: https://en.wikipedia.org/wiki/File:Good_Food_Display_-_NCI_Visuals_Online.jpg</a:t>
            </a:r>
          </a:p>
          <a:p>
            <a:pPr eaLnBrk="1" hangingPunct="1">
              <a:spcBef>
                <a:spcPct val="0"/>
              </a:spcBef>
            </a:pPr>
            <a:r>
              <a:rPr lang="en-US" altLang="en-US" b="1" i="1"/>
              <a:t>Stomach: https://en.wikipedia.org/wiki/File:Stomach_diagram.svg</a:t>
            </a:r>
          </a:p>
          <a:p>
            <a:pPr eaLnBrk="1" hangingPunct="1">
              <a:spcBef>
                <a:spcPct val="0"/>
              </a:spcBef>
            </a:pPr>
            <a:r>
              <a:rPr lang="en-US" altLang="en-US" b="1" i="1"/>
              <a:t>Circulatory System: https://en.wikipedia.org/wiki/File:Circulatory_System_en.svg</a:t>
            </a:r>
          </a:p>
          <a:p>
            <a:pPr eaLnBrk="1" hangingPunct="1">
              <a:spcBef>
                <a:spcPct val="0"/>
              </a:spcBef>
            </a:pPr>
            <a:r>
              <a:rPr lang="en-US" altLang="en-US" b="1" i="1"/>
              <a:t>Heart: https://en.wikipedia.org/wiki/File:Wiki_Heart_Antomy_Ties_van_Brussel.jpg</a:t>
            </a:r>
          </a:p>
          <a:p>
            <a:pPr eaLnBrk="1" hangingPunct="1">
              <a:spcBef>
                <a:spcPct val="0"/>
              </a:spcBef>
            </a:pPr>
            <a:r>
              <a:rPr lang="en-US" altLang="en-US" b="1" i="1"/>
              <a:t>Gastrocnemius: https://en.wikipedia.org/wiki/File:Gastrocnemius.png#filelinks</a:t>
            </a:r>
          </a:p>
          <a:p>
            <a:pPr eaLnBrk="1" hangingPunct="1">
              <a:spcBef>
                <a:spcPct val="0"/>
              </a:spcBef>
            </a:pPr>
            <a:r>
              <a:rPr lang="en-US" altLang="en-US" b="1" i="1"/>
              <a:t>Adipose Tissue: https://en.wikipedia.org/wiki/File:Illu_connective_tissues_1.jpg</a:t>
            </a:r>
          </a:p>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6F5C29F5-8682-44F9-A131-46FA5512CE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7E9245-E30B-4BBD-9CAA-60E233951A13}" type="slidenum">
              <a:rPr lang="en-US" altLang="en-US"/>
              <a:pPr eaLnBrk="1" hangingPunct="1"/>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C07BA807-54D5-43E8-A0F2-3CDC132D52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9672E8B2-A869-40DC-A646-0DE2C62F2C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Muscle LPL is exquisitely sensitive to the activity level. It is the activity level of the muscles that determines whether the triglycerides are burned in muscle, or stored in fat. </a:t>
            </a:r>
          </a:p>
        </p:txBody>
      </p:sp>
      <p:sp>
        <p:nvSpPr>
          <p:cNvPr id="64516" name="Slide Number Placeholder 3">
            <a:extLst>
              <a:ext uri="{FF2B5EF4-FFF2-40B4-BE49-F238E27FC236}">
                <a16:creationId xmlns:a16="http://schemas.microsoft.com/office/drawing/2014/main" id="{E07D0DEB-8985-4D80-86A4-D9047CC752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88F55D-8AB7-477A-9D59-9749AFCC6A29}" type="slidenum">
              <a:rPr lang="en-US" altLang="en-US"/>
              <a:pPr eaLnBrk="1" hangingPunct="1"/>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8077200" cy="1146175"/>
          </a:xfrm>
        </p:spPr>
        <p:txBody>
          <a:bodyPr anchor="b"/>
          <a:lstStyle>
            <a:lvl1pPr>
              <a:defRPr>
                <a:solidFill>
                  <a:srgbClr val="F46A1F"/>
                </a:solidFill>
              </a:defRPr>
            </a:lvl1pPr>
          </a:lstStyle>
          <a:p>
            <a:r>
              <a:rPr lang="en-US"/>
              <a:t>Click to edit Master title style</a:t>
            </a:r>
            <a:endParaRPr lang="en-US" dirty="0"/>
          </a:p>
        </p:txBody>
      </p:sp>
      <p:sp>
        <p:nvSpPr>
          <p:cNvPr id="3" name="Subtitle 2"/>
          <p:cNvSpPr>
            <a:spLocks noGrp="1"/>
          </p:cNvSpPr>
          <p:nvPr>
            <p:ph type="subTitle" idx="1"/>
          </p:nvPr>
        </p:nvSpPr>
        <p:spPr>
          <a:xfrm>
            <a:off x="533400" y="4267200"/>
            <a:ext cx="8077200" cy="1295400"/>
          </a:xfrm>
        </p:spPr>
        <p:txBody>
          <a:bodyPr/>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DB166EA-2973-4289-8AA8-A4D1A415A79B}"/>
              </a:ext>
            </a:extLst>
          </p:cNvPr>
          <p:cNvSpPr>
            <a:spLocks noGrp="1"/>
          </p:cNvSpPr>
          <p:nvPr>
            <p:ph type="dt" sz="half" idx="10"/>
          </p:nvPr>
        </p:nvSpPr>
        <p:spPr/>
        <p:txBody>
          <a:bodyPr/>
          <a:lstStyle>
            <a:lvl1pPr>
              <a:defRPr/>
            </a:lvl1pPr>
          </a:lstStyle>
          <a:p>
            <a:pPr>
              <a:defRPr/>
            </a:pPr>
            <a:fld id="{28BF5589-F9D4-4079-94CA-5C66DF88918F}" type="datetime1">
              <a:rPr lang="en-US"/>
              <a:pPr>
                <a:defRPr/>
              </a:pPr>
              <a:t>8/6/2019</a:t>
            </a:fld>
            <a:endParaRPr lang="en-US" dirty="0"/>
          </a:p>
        </p:txBody>
      </p:sp>
      <p:sp>
        <p:nvSpPr>
          <p:cNvPr id="5" name="Footer Placeholder 4">
            <a:extLst>
              <a:ext uri="{FF2B5EF4-FFF2-40B4-BE49-F238E27FC236}">
                <a16:creationId xmlns:a16="http://schemas.microsoft.com/office/drawing/2014/main" id="{B26BD64F-F27E-4AA6-9C2D-77008A5403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B6950A-41F9-48C8-BBF1-3486483AFB18}"/>
              </a:ext>
            </a:extLst>
          </p:cNvPr>
          <p:cNvSpPr>
            <a:spLocks noGrp="1"/>
          </p:cNvSpPr>
          <p:nvPr>
            <p:ph type="sldNum" sz="quarter" idx="12"/>
          </p:nvPr>
        </p:nvSpPr>
        <p:spPr/>
        <p:txBody>
          <a:bodyPr/>
          <a:lstStyle>
            <a:lvl1pPr>
              <a:defRPr/>
            </a:lvl1pPr>
          </a:lstStyle>
          <a:p>
            <a:fld id="{68A6042B-D50E-43FC-B465-495E8BD1B2E0}" type="slidenum">
              <a:rPr lang="en-US" altLang="en-US"/>
              <a:pPr/>
              <a:t>‹#›</a:t>
            </a:fld>
            <a:endParaRPr lang="en-US" altLang="en-US"/>
          </a:p>
        </p:txBody>
      </p:sp>
    </p:spTree>
    <p:extLst>
      <p:ext uri="{BB962C8B-B14F-4D97-AF65-F5344CB8AC3E}">
        <p14:creationId xmlns:p14="http://schemas.microsoft.com/office/powerpoint/2010/main" val="35472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D973C-9C79-49B8-9C73-AFDBA5999AF3}"/>
              </a:ext>
            </a:extLst>
          </p:cNvPr>
          <p:cNvSpPr>
            <a:spLocks noGrp="1"/>
          </p:cNvSpPr>
          <p:nvPr>
            <p:ph type="dt" sz="half" idx="10"/>
          </p:nvPr>
        </p:nvSpPr>
        <p:spPr/>
        <p:txBody>
          <a:bodyPr/>
          <a:lstStyle>
            <a:lvl1pPr>
              <a:defRPr/>
            </a:lvl1pPr>
          </a:lstStyle>
          <a:p>
            <a:pPr>
              <a:defRPr/>
            </a:pPr>
            <a:fld id="{BE04E39D-6569-405B-8B1B-13E094EED19E}" type="datetime1">
              <a:rPr lang="en-US"/>
              <a:pPr>
                <a:defRPr/>
              </a:pPr>
              <a:t>8/6/2019</a:t>
            </a:fld>
            <a:endParaRPr lang="en-US" dirty="0"/>
          </a:p>
        </p:txBody>
      </p:sp>
      <p:sp>
        <p:nvSpPr>
          <p:cNvPr id="5" name="Footer Placeholder 4">
            <a:extLst>
              <a:ext uri="{FF2B5EF4-FFF2-40B4-BE49-F238E27FC236}">
                <a16:creationId xmlns:a16="http://schemas.microsoft.com/office/drawing/2014/main" id="{18755325-937F-45CD-B89E-C27161741D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0A26B86-9FC4-4AAB-B762-69D770868664}"/>
              </a:ext>
            </a:extLst>
          </p:cNvPr>
          <p:cNvSpPr>
            <a:spLocks noGrp="1"/>
          </p:cNvSpPr>
          <p:nvPr>
            <p:ph type="sldNum" sz="quarter" idx="12"/>
          </p:nvPr>
        </p:nvSpPr>
        <p:spPr/>
        <p:txBody>
          <a:bodyPr/>
          <a:lstStyle>
            <a:lvl1pPr>
              <a:defRPr/>
            </a:lvl1pPr>
          </a:lstStyle>
          <a:p>
            <a:fld id="{60EA9640-49BC-478C-AB25-2E33DCB59B12}" type="slidenum">
              <a:rPr lang="en-US" altLang="en-US"/>
              <a:pPr/>
              <a:t>‹#›</a:t>
            </a:fld>
            <a:endParaRPr lang="en-US" altLang="en-US"/>
          </a:p>
        </p:txBody>
      </p:sp>
    </p:spTree>
    <p:extLst>
      <p:ext uri="{BB962C8B-B14F-4D97-AF65-F5344CB8AC3E}">
        <p14:creationId xmlns:p14="http://schemas.microsoft.com/office/powerpoint/2010/main" val="137252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21C6FA0-F3DD-495A-8B7C-8654782A21E4}"/>
              </a:ext>
            </a:extLst>
          </p:cNvPr>
          <p:cNvSpPr>
            <a:spLocks noGrp="1"/>
          </p:cNvSpPr>
          <p:nvPr>
            <p:ph type="dt" sz="half" idx="10"/>
          </p:nvPr>
        </p:nvSpPr>
        <p:spPr/>
        <p:txBody>
          <a:bodyPr/>
          <a:lstStyle>
            <a:lvl1pPr>
              <a:defRPr/>
            </a:lvl1pPr>
          </a:lstStyle>
          <a:p>
            <a:pPr>
              <a:defRPr/>
            </a:pPr>
            <a:fld id="{4CA76658-66E5-47AF-A21A-3E9B75B83EC4}" type="datetime1">
              <a:rPr lang="en-US"/>
              <a:pPr>
                <a:defRPr/>
              </a:pPr>
              <a:t>8/6/2019</a:t>
            </a:fld>
            <a:endParaRPr lang="en-US" dirty="0"/>
          </a:p>
        </p:txBody>
      </p:sp>
      <p:sp>
        <p:nvSpPr>
          <p:cNvPr id="6" name="Footer Placeholder 4">
            <a:extLst>
              <a:ext uri="{FF2B5EF4-FFF2-40B4-BE49-F238E27FC236}">
                <a16:creationId xmlns:a16="http://schemas.microsoft.com/office/drawing/2014/main" id="{FF449093-2882-4044-9A86-06A116E45F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18374F-00A2-414C-A3EC-4FF4066818DB}"/>
              </a:ext>
            </a:extLst>
          </p:cNvPr>
          <p:cNvSpPr>
            <a:spLocks noGrp="1"/>
          </p:cNvSpPr>
          <p:nvPr>
            <p:ph type="sldNum" sz="quarter" idx="12"/>
          </p:nvPr>
        </p:nvSpPr>
        <p:spPr/>
        <p:txBody>
          <a:bodyPr/>
          <a:lstStyle>
            <a:lvl1pPr>
              <a:defRPr/>
            </a:lvl1pPr>
          </a:lstStyle>
          <a:p>
            <a:fld id="{14BCCFC7-4D83-4E59-A708-5E4F4009AA10}" type="slidenum">
              <a:rPr lang="en-US" altLang="en-US"/>
              <a:pPr/>
              <a:t>‹#›</a:t>
            </a:fld>
            <a:endParaRPr lang="en-US" altLang="en-US"/>
          </a:p>
        </p:txBody>
      </p:sp>
    </p:spTree>
    <p:extLst>
      <p:ext uri="{BB962C8B-B14F-4D97-AF65-F5344CB8AC3E}">
        <p14:creationId xmlns:p14="http://schemas.microsoft.com/office/powerpoint/2010/main" val="2479122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8004CBD-52DF-46F6-AFCC-EAB5DA872765}"/>
              </a:ext>
            </a:extLst>
          </p:cNvPr>
          <p:cNvSpPr>
            <a:spLocks noGrp="1"/>
          </p:cNvSpPr>
          <p:nvPr>
            <p:ph type="dt" sz="half" idx="10"/>
          </p:nvPr>
        </p:nvSpPr>
        <p:spPr/>
        <p:txBody>
          <a:bodyPr/>
          <a:lstStyle>
            <a:lvl1pPr>
              <a:defRPr/>
            </a:lvl1pPr>
          </a:lstStyle>
          <a:p>
            <a:pPr>
              <a:defRPr/>
            </a:pPr>
            <a:fld id="{C5CFFE92-143F-4823-9747-559A55CE244F}" type="datetime1">
              <a:rPr lang="en-US"/>
              <a:pPr>
                <a:defRPr/>
              </a:pPr>
              <a:t>8/6/2019</a:t>
            </a:fld>
            <a:endParaRPr lang="en-US" dirty="0"/>
          </a:p>
        </p:txBody>
      </p:sp>
      <p:sp>
        <p:nvSpPr>
          <p:cNvPr id="8" name="Footer Placeholder 4">
            <a:extLst>
              <a:ext uri="{FF2B5EF4-FFF2-40B4-BE49-F238E27FC236}">
                <a16:creationId xmlns:a16="http://schemas.microsoft.com/office/drawing/2014/main" id="{2186CB1D-5061-44E8-B944-401DD351E88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773F20-A806-4D83-8FB2-F140FF1D4BD1}"/>
              </a:ext>
            </a:extLst>
          </p:cNvPr>
          <p:cNvSpPr>
            <a:spLocks noGrp="1"/>
          </p:cNvSpPr>
          <p:nvPr>
            <p:ph type="sldNum" sz="quarter" idx="12"/>
          </p:nvPr>
        </p:nvSpPr>
        <p:spPr/>
        <p:txBody>
          <a:bodyPr/>
          <a:lstStyle>
            <a:lvl1pPr>
              <a:defRPr/>
            </a:lvl1pPr>
          </a:lstStyle>
          <a:p>
            <a:fld id="{AC78EF82-D511-4F14-B0B4-F12A404D2ADB}" type="slidenum">
              <a:rPr lang="en-US" altLang="en-US"/>
              <a:pPr/>
              <a:t>‹#›</a:t>
            </a:fld>
            <a:endParaRPr lang="en-US" altLang="en-US"/>
          </a:p>
        </p:txBody>
      </p:sp>
    </p:spTree>
    <p:extLst>
      <p:ext uri="{BB962C8B-B14F-4D97-AF65-F5344CB8AC3E}">
        <p14:creationId xmlns:p14="http://schemas.microsoft.com/office/powerpoint/2010/main" val="2358907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705E66C-AC5C-4195-920D-AA0ABBC63393}"/>
              </a:ext>
            </a:extLst>
          </p:cNvPr>
          <p:cNvSpPr>
            <a:spLocks noGrp="1"/>
          </p:cNvSpPr>
          <p:nvPr>
            <p:ph type="dt" sz="half" idx="10"/>
          </p:nvPr>
        </p:nvSpPr>
        <p:spPr/>
        <p:txBody>
          <a:bodyPr/>
          <a:lstStyle>
            <a:lvl1pPr>
              <a:defRPr/>
            </a:lvl1pPr>
          </a:lstStyle>
          <a:p>
            <a:pPr>
              <a:defRPr/>
            </a:pPr>
            <a:fld id="{3BB70711-0260-47DE-A8F1-C6D8FE384384}" type="datetime1">
              <a:rPr lang="en-US"/>
              <a:pPr>
                <a:defRPr/>
              </a:pPr>
              <a:t>8/6/2019</a:t>
            </a:fld>
            <a:endParaRPr lang="en-US" dirty="0"/>
          </a:p>
        </p:txBody>
      </p:sp>
      <p:sp>
        <p:nvSpPr>
          <p:cNvPr id="4" name="Footer Placeholder 4">
            <a:extLst>
              <a:ext uri="{FF2B5EF4-FFF2-40B4-BE49-F238E27FC236}">
                <a16:creationId xmlns:a16="http://schemas.microsoft.com/office/drawing/2014/main" id="{3E5DBC6E-B815-4F37-B9F2-441A5F2AF06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54030BD-8445-4807-8978-9956272984A7}"/>
              </a:ext>
            </a:extLst>
          </p:cNvPr>
          <p:cNvSpPr>
            <a:spLocks noGrp="1"/>
          </p:cNvSpPr>
          <p:nvPr>
            <p:ph type="sldNum" sz="quarter" idx="12"/>
          </p:nvPr>
        </p:nvSpPr>
        <p:spPr/>
        <p:txBody>
          <a:bodyPr/>
          <a:lstStyle>
            <a:lvl1pPr>
              <a:defRPr/>
            </a:lvl1pPr>
          </a:lstStyle>
          <a:p>
            <a:fld id="{82882064-260E-4CF1-BBEE-B24884D63011}" type="slidenum">
              <a:rPr lang="en-US" altLang="en-US"/>
              <a:pPr/>
              <a:t>‹#›</a:t>
            </a:fld>
            <a:endParaRPr lang="en-US" altLang="en-US"/>
          </a:p>
        </p:txBody>
      </p:sp>
    </p:spTree>
    <p:extLst>
      <p:ext uri="{BB962C8B-B14F-4D97-AF65-F5344CB8AC3E}">
        <p14:creationId xmlns:p14="http://schemas.microsoft.com/office/powerpoint/2010/main" val="43380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06536B6-EA7E-4E38-99F7-9B5BD08F874A}"/>
              </a:ext>
            </a:extLst>
          </p:cNvPr>
          <p:cNvSpPr>
            <a:spLocks noGrp="1"/>
          </p:cNvSpPr>
          <p:nvPr>
            <p:ph type="dt" sz="half" idx="10"/>
          </p:nvPr>
        </p:nvSpPr>
        <p:spPr/>
        <p:txBody>
          <a:bodyPr/>
          <a:lstStyle>
            <a:lvl1pPr>
              <a:defRPr/>
            </a:lvl1pPr>
          </a:lstStyle>
          <a:p>
            <a:pPr>
              <a:defRPr/>
            </a:pPr>
            <a:fld id="{6BEFBBA7-DCFB-476F-A0D5-64A7160700E0}" type="datetime1">
              <a:rPr lang="en-US"/>
              <a:pPr>
                <a:defRPr/>
              </a:pPr>
              <a:t>8/6/2019</a:t>
            </a:fld>
            <a:endParaRPr lang="en-US" dirty="0"/>
          </a:p>
        </p:txBody>
      </p:sp>
      <p:sp>
        <p:nvSpPr>
          <p:cNvPr id="3" name="Footer Placeholder 4">
            <a:extLst>
              <a:ext uri="{FF2B5EF4-FFF2-40B4-BE49-F238E27FC236}">
                <a16:creationId xmlns:a16="http://schemas.microsoft.com/office/drawing/2014/main" id="{5CDF4E3B-4C21-4113-BCA9-EA04F1EDE23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1959BD-B9E9-4A4A-A2F8-8154422B45A7}"/>
              </a:ext>
            </a:extLst>
          </p:cNvPr>
          <p:cNvSpPr>
            <a:spLocks noGrp="1"/>
          </p:cNvSpPr>
          <p:nvPr>
            <p:ph type="sldNum" sz="quarter" idx="12"/>
          </p:nvPr>
        </p:nvSpPr>
        <p:spPr/>
        <p:txBody>
          <a:bodyPr/>
          <a:lstStyle>
            <a:lvl1pPr>
              <a:defRPr/>
            </a:lvl1pPr>
          </a:lstStyle>
          <a:p>
            <a:fld id="{926E4501-28AD-40F8-B090-1670D7410EA2}" type="slidenum">
              <a:rPr lang="en-US" altLang="en-US"/>
              <a:pPr/>
              <a:t>‹#›</a:t>
            </a:fld>
            <a:endParaRPr lang="en-US" altLang="en-US"/>
          </a:p>
        </p:txBody>
      </p:sp>
    </p:spTree>
    <p:extLst>
      <p:ext uri="{BB962C8B-B14F-4D97-AF65-F5344CB8AC3E}">
        <p14:creationId xmlns:p14="http://schemas.microsoft.com/office/powerpoint/2010/main" val="175963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9B073C-BCA3-4846-96C4-EFF22987181B}"/>
              </a:ext>
            </a:extLst>
          </p:cNvPr>
          <p:cNvSpPr>
            <a:spLocks noGrp="1"/>
          </p:cNvSpPr>
          <p:nvPr>
            <p:ph type="dt" sz="half" idx="10"/>
          </p:nvPr>
        </p:nvSpPr>
        <p:spPr/>
        <p:txBody>
          <a:bodyPr/>
          <a:lstStyle>
            <a:lvl1pPr>
              <a:defRPr/>
            </a:lvl1pPr>
          </a:lstStyle>
          <a:p>
            <a:pPr>
              <a:defRPr/>
            </a:pPr>
            <a:fld id="{764C88E8-68C2-404A-89E4-FA73ED78097C}" type="datetime1">
              <a:rPr lang="en-US"/>
              <a:pPr>
                <a:defRPr/>
              </a:pPr>
              <a:t>8/6/2019</a:t>
            </a:fld>
            <a:endParaRPr lang="en-US" dirty="0"/>
          </a:p>
        </p:txBody>
      </p:sp>
      <p:sp>
        <p:nvSpPr>
          <p:cNvPr id="6" name="Footer Placeholder 4">
            <a:extLst>
              <a:ext uri="{FF2B5EF4-FFF2-40B4-BE49-F238E27FC236}">
                <a16:creationId xmlns:a16="http://schemas.microsoft.com/office/drawing/2014/main" id="{1BCBD46B-9CC8-4D0B-9CE6-6D3D0D6878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D3B4D6D-1AA9-47A9-A27A-70D9FB149536}"/>
              </a:ext>
            </a:extLst>
          </p:cNvPr>
          <p:cNvSpPr>
            <a:spLocks noGrp="1"/>
          </p:cNvSpPr>
          <p:nvPr>
            <p:ph type="sldNum" sz="quarter" idx="12"/>
          </p:nvPr>
        </p:nvSpPr>
        <p:spPr/>
        <p:txBody>
          <a:bodyPr/>
          <a:lstStyle>
            <a:lvl1pPr>
              <a:defRPr/>
            </a:lvl1pPr>
          </a:lstStyle>
          <a:p>
            <a:fld id="{DBF311F2-291E-4633-8BFC-3E6379BCA1A9}" type="slidenum">
              <a:rPr lang="en-US" altLang="en-US"/>
              <a:pPr/>
              <a:t>‹#›</a:t>
            </a:fld>
            <a:endParaRPr lang="en-US" altLang="en-US"/>
          </a:p>
        </p:txBody>
      </p:sp>
    </p:spTree>
    <p:extLst>
      <p:ext uri="{BB962C8B-B14F-4D97-AF65-F5344CB8AC3E}">
        <p14:creationId xmlns:p14="http://schemas.microsoft.com/office/powerpoint/2010/main" val="2207593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40C300-42C7-403F-994F-44C8833D8550}"/>
              </a:ext>
            </a:extLst>
          </p:cNvPr>
          <p:cNvSpPr>
            <a:spLocks noGrp="1"/>
          </p:cNvSpPr>
          <p:nvPr>
            <p:ph type="dt" sz="half" idx="10"/>
          </p:nvPr>
        </p:nvSpPr>
        <p:spPr/>
        <p:txBody>
          <a:bodyPr/>
          <a:lstStyle>
            <a:lvl1pPr>
              <a:defRPr/>
            </a:lvl1pPr>
          </a:lstStyle>
          <a:p>
            <a:pPr>
              <a:defRPr/>
            </a:pPr>
            <a:fld id="{DE531632-59CE-439A-ABCB-A834E6F88D81}" type="datetime1">
              <a:rPr lang="en-US"/>
              <a:pPr>
                <a:defRPr/>
              </a:pPr>
              <a:t>8/6/2019</a:t>
            </a:fld>
            <a:endParaRPr lang="en-US" dirty="0"/>
          </a:p>
        </p:txBody>
      </p:sp>
      <p:sp>
        <p:nvSpPr>
          <p:cNvPr id="6" name="Footer Placeholder 4">
            <a:extLst>
              <a:ext uri="{FF2B5EF4-FFF2-40B4-BE49-F238E27FC236}">
                <a16:creationId xmlns:a16="http://schemas.microsoft.com/office/drawing/2014/main" id="{77934857-BF15-412A-94D5-0B41B372425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94DA15-D680-46C2-B38B-2C32450D797D}"/>
              </a:ext>
            </a:extLst>
          </p:cNvPr>
          <p:cNvSpPr>
            <a:spLocks noGrp="1"/>
          </p:cNvSpPr>
          <p:nvPr>
            <p:ph type="sldNum" sz="quarter" idx="12"/>
          </p:nvPr>
        </p:nvSpPr>
        <p:spPr/>
        <p:txBody>
          <a:bodyPr/>
          <a:lstStyle>
            <a:lvl1pPr>
              <a:defRPr/>
            </a:lvl1pPr>
          </a:lstStyle>
          <a:p>
            <a:fld id="{442A318A-AA29-4DE2-8B20-9DA48CEA7D41}" type="slidenum">
              <a:rPr lang="en-US" altLang="en-US"/>
              <a:pPr/>
              <a:t>‹#›</a:t>
            </a:fld>
            <a:endParaRPr lang="en-US" altLang="en-US"/>
          </a:p>
        </p:txBody>
      </p:sp>
    </p:spTree>
    <p:extLst>
      <p:ext uri="{BB962C8B-B14F-4D97-AF65-F5344CB8AC3E}">
        <p14:creationId xmlns:p14="http://schemas.microsoft.com/office/powerpoint/2010/main" val="1399276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59646-169D-4744-B1B1-F1FB58D0DF29}"/>
              </a:ext>
            </a:extLst>
          </p:cNvPr>
          <p:cNvSpPr>
            <a:spLocks noGrp="1"/>
          </p:cNvSpPr>
          <p:nvPr>
            <p:ph type="dt" sz="half" idx="10"/>
          </p:nvPr>
        </p:nvSpPr>
        <p:spPr/>
        <p:txBody>
          <a:bodyPr/>
          <a:lstStyle>
            <a:lvl1pPr>
              <a:defRPr/>
            </a:lvl1pPr>
          </a:lstStyle>
          <a:p>
            <a:pPr>
              <a:defRPr/>
            </a:pPr>
            <a:fld id="{D19063B9-4805-4E21-BAC1-47B5FB5F2EB4}" type="datetime1">
              <a:rPr lang="en-US"/>
              <a:pPr>
                <a:defRPr/>
              </a:pPr>
              <a:t>8/6/2019</a:t>
            </a:fld>
            <a:endParaRPr lang="en-US" dirty="0"/>
          </a:p>
        </p:txBody>
      </p:sp>
      <p:sp>
        <p:nvSpPr>
          <p:cNvPr id="5" name="Footer Placeholder 4">
            <a:extLst>
              <a:ext uri="{FF2B5EF4-FFF2-40B4-BE49-F238E27FC236}">
                <a16:creationId xmlns:a16="http://schemas.microsoft.com/office/drawing/2014/main" id="{79C5E616-91A6-466B-AC81-5114F35BB7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A56C46-9FAB-4AC7-B85A-B29DFF8EEE8D}"/>
              </a:ext>
            </a:extLst>
          </p:cNvPr>
          <p:cNvSpPr>
            <a:spLocks noGrp="1"/>
          </p:cNvSpPr>
          <p:nvPr>
            <p:ph type="sldNum" sz="quarter" idx="12"/>
          </p:nvPr>
        </p:nvSpPr>
        <p:spPr/>
        <p:txBody>
          <a:bodyPr/>
          <a:lstStyle>
            <a:lvl1pPr>
              <a:defRPr/>
            </a:lvl1pPr>
          </a:lstStyle>
          <a:p>
            <a:fld id="{7851B7E4-6468-47B8-AB7B-0864DFA1B04B}" type="slidenum">
              <a:rPr lang="en-US" altLang="en-US"/>
              <a:pPr/>
              <a:t>‹#›</a:t>
            </a:fld>
            <a:endParaRPr lang="en-US" altLang="en-US"/>
          </a:p>
        </p:txBody>
      </p:sp>
    </p:spTree>
    <p:extLst>
      <p:ext uri="{BB962C8B-B14F-4D97-AF65-F5344CB8AC3E}">
        <p14:creationId xmlns:p14="http://schemas.microsoft.com/office/powerpoint/2010/main" val="92683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54093-15AB-4443-A8CE-E271C54E249A}"/>
              </a:ext>
            </a:extLst>
          </p:cNvPr>
          <p:cNvSpPr>
            <a:spLocks noGrp="1"/>
          </p:cNvSpPr>
          <p:nvPr>
            <p:ph type="dt" sz="half" idx="10"/>
          </p:nvPr>
        </p:nvSpPr>
        <p:spPr/>
        <p:txBody>
          <a:bodyPr/>
          <a:lstStyle>
            <a:lvl1pPr>
              <a:defRPr/>
            </a:lvl1pPr>
          </a:lstStyle>
          <a:p>
            <a:pPr>
              <a:defRPr/>
            </a:pPr>
            <a:fld id="{656480AD-1C93-4DD4-A7BF-2BE489C0D2B2}" type="datetime1">
              <a:rPr lang="en-US"/>
              <a:pPr>
                <a:defRPr/>
              </a:pPr>
              <a:t>8/6/2019</a:t>
            </a:fld>
            <a:endParaRPr lang="en-US" dirty="0"/>
          </a:p>
        </p:txBody>
      </p:sp>
      <p:sp>
        <p:nvSpPr>
          <p:cNvPr id="5" name="Footer Placeholder 4">
            <a:extLst>
              <a:ext uri="{FF2B5EF4-FFF2-40B4-BE49-F238E27FC236}">
                <a16:creationId xmlns:a16="http://schemas.microsoft.com/office/drawing/2014/main" id="{EC3DC69E-DBD1-4446-84C0-369DE8F15C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357F13-EB5E-4514-B7E6-789251BAECD3}"/>
              </a:ext>
            </a:extLst>
          </p:cNvPr>
          <p:cNvSpPr>
            <a:spLocks noGrp="1"/>
          </p:cNvSpPr>
          <p:nvPr>
            <p:ph type="sldNum" sz="quarter" idx="12"/>
          </p:nvPr>
        </p:nvSpPr>
        <p:spPr/>
        <p:txBody>
          <a:bodyPr/>
          <a:lstStyle>
            <a:lvl1pPr>
              <a:defRPr/>
            </a:lvl1pPr>
          </a:lstStyle>
          <a:p>
            <a:fld id="{4136F0F8-B82D-417E-9E64-9B6B71AC9179}" type="slidenum">
              <a:rPr lang="en-US" altLang="en-US"/>
              <a:pPr/>
              <a:t>‹#›</a:t>
            </a:fld>
            <a:endParaRPr lang="en-US" altLang="en-US"/>
          </a:p>
        </p:txBody>
      </p:sp>
    </p:spTree>
    <p:extLst>
      <p:ext uri="{BB962C8B-B14F-4D97-AF65-F5344CB8AC3E}">
        <p14:creationId xmlns:p14="http://schemas.microsoft.com/office/powerpoint/2010/main" val="241123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210872-427C-4A76-9D9B-9AD8D633B840}"/>
              </a:ext>
            </a:extLst>
          </p:cNvPr>
          <p:cNvSpPr>
            <a:spLocks noGrp="1"/>
          </p:cNvSpPr>
          <p:nvPr>
            <p:ph type="dt" sz="half" idx="10"/>
          </p:nvPr>
        </p:nvSpPr>
        <p:spPr/>
        <p:txBody>
          <a:bodyPr/>
          <a:lstStyle>
            <a:lvl1pPr>
              <a:defRPr/>
            </a:lvl1pPr>
          </a:lstStyle>
          <a:p>
            <a:pPr>
              <a:defRPr/>
            </a:pPr>
            <a:fld id="{7B7FEBF7-9277-46E4-B555-A7769260C60B}" type="datetime1">
              <a:rPr lang="en-US"/>
              <a:pPr>
                <a:defRPr/>
              </a:pPr>
              <a:t>8/6/2019</a:t>
            </a:fld>
            <a:endParaRPr lang="en-US" dirty="0"/>
          </a:p>
        </p:txBody>
      </p:sp>
      <p:sp>
        <p:nvSpPr>
          <p:cNvPr id="5" name="Footer Placeholder 4">
            <a:extLst>
              <a:ext uri="{FF2B5EF4-FFF2-40B4-BE49-F238E27FC236}">
                <a16:creationId xmlns:a16="http://schemas.microsoft.com/office/drawing/2014/main" id="{9B1AEBA4-5F61-4355-B7D0-ABD13FF0CF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86A124-1F48-4D7D-A265-0BCB32037509}"/>
              </a:ext>
            </a:extLst>
          </p:cNvPr>
          <p:cNvSpPr>
            <a:spLocks noGrp="1"/>
          </p:cNvSpPr>
          <p:nvPr>
            <p:ph type="sldNum" sz="quarter" idx="12"/>
          </p:nvPr>
        </p:nvSpPr>
        <p:spPr/>
        <p:txBody>
          <a:bodyPr/>
          <a:lstStyle>
            <a:lvl1pPr>
              <a:defRPr/>
            </a:lvl1pPr>
          </a:lstStyle>
          <a:p>
            <a:fld id="{002B19A8-A247-4F3A-8B97-4624FD4C06EC}" type="slidenum">
              <a:rPr lang="en-US" altLang="en-US"/>
              <a:pPr/>
              <a:t>‹#›</a:t>
            </a:fld>
            <a:endParaRPr lang="en-US" altLang="en-US"/>
          </a:p>
        </p:txBody>
      </p:sp>
    </p:spTree>
    <p:extLst>
      <p:ext uri="{BB962C8B-B14F-4D97-AF65-F5344CB8AC3E}">
        <p14:creationId xmlns:p14="http://schemas.microsoft.com/office/powerpoint/2010/main" val="2489180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6A1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5482A2ED-269A-4433-9043-B18E7EAB75CD}"/>
              </a:ext>
            </a:extLst>
          </p:cNvPr>
          <p:cNvSpPr>
            <a:spLocks noGrp="1"/>
          </p:cNvSpPr>
          <p:nvPr>
            <p:ph type="dt" sz="half" idx="10"/>
          </p:nvPr>
        </p:nvSpPr>
        <p:spPr/>
        <p:txBody>
          <a:bodyPr/>
          <a:lstStyle>
            <a:lvl1pPr>
              <a:defRPr/>
            </a:lvl1pPr>
          </a:lstStyle>
          <a:p>
            <a:pPr>
              <a:defRPr/>
            </a:pPr>
            <a:fld id="{B4AA673C-D40A-4538-9E38-C734640BD398}" type="datetime1">
              <a:rPr lang="en-US"/>
              <a:pPr>
                <a:defRPr/>
              </a:pPr>
              <a:t>8/6/2019</a:t>
            </a:fld>
            <a:endParaRPr lang="en-US" dirty="0"/>
          </a:p>
        </p:txBody>
      </p:sp>
      <p:sp>
        <p:nvSpPr>
          <p:cNvPr id="5" name="Footer Placeholder 4">
            <a:extLst>
              <a:ext uri="{FF2B5EF4-FFF2-40B4-BE49-F238E27FC236}">
                <a16:creationId xmlns:a16="http://schemas.microsoft.com/office/drawing/2014/main" id="{E9FF2B5A-19BF-427C-A92A-E85D18B499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9EA276-1EE9-4A8D-BD01-DF44E37C9024}"/>
              </a:ext>
            </a:extLst>
          </p:cNvPr>
          <p:cNvSpPr>
            <a:spLocks noGrp="1"/>
          </p:cNvSpPr>
          <p:nvPr>
            <p:ph type="sldNum" sz="quarter" idx="12"/>
          </p:nvPr>
        </p:nvSpPr>
        <p:spPr/>
        <p:txBody>
          <a:bodyPr/>
          <a:lstStyle>
            <a:lvl1pPr>
              <a:defRPr/>
            </a:lvl1pPr>
          </a:lstStyle>
          <a:p>
            <a:fld id="{B4A3CB1D-2902-4F8B-A309-18F75470270A}" type="slidenum">
              <a:rPr lang="en-US" altLang="en-US"/>
              <a:pPr/>
              <a:t>‹#›</a:t>
            </a:fld>
            <a:endParaRPr lang="en-US" altLang="en-US"/>
          </a:p>
        </p:txBody>
      </p:sp>
    </p:spTree>
    <p:extLst>
      <p:ext uri="{BB962C8B-B14F-4D97-AF65-F5344CB8AC3E}">
        <p14:creationId xmlns:p14="http://schemas.microsoft.com/office/powerpoint/2010/main" val="734722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D5D7A-4DDD-45CD-AEF7-FCA91D08473B}"/>
              </a:ext>
            </a:extLst>
          </p:cNvPr>
          <p:cNvSpPr>
            <a:spLocks noGrp="1"/>
          </p:cNvSpPr>
          <p:nvPr>
            <p:ph type="dt" sz="half" idx="10"/>
          </p:nvPr>
        </p:nvSpPr>
        <p:spPr/>
        <p:txBody>
          <a:bodyPr/>
          <a:lstStyle>
            <a:lvl1pPr>
              <a:defRPr/>
            </a:lvl1pPr>
          </a:lstStyle>
          <a:p>
            <a:pPr>
              <a:defRPr/>
            </a:pPr>
            <a:fld id="{200A3CAE-90E4-4698-9823-18415059CF43}" type="datetime1">
              <a:rPr lang="en-US"/>
              <a:pPr>
                <a:defRPr/>
              </a:pPr>
              <a:t>8/6/2019</a:t>
            </a:fld>
            <a:endParaRPr lang="en-US" dirty="0"/>
          </a:p>
        </p:txBody>
      </p:sp>
      <p:sp>
        <p:nvSpPr>
          <p:cNvPr id="5" name="Footer Placeholder 4">
            <a:extLst>
              <a:ext uri="{FF2B5EF4-FFF2-40B4-BE49-F238E27FC236}">
                <a16:creationId xmlns:a16="http://schemas.microsoft.com/office/drawing/2014/main" id="{01402FE2-12A5-4704-85FC-27179C984D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E87420A-E31C-4466-A545-3147C6BE183C}"/>
              </a:ext>
            </a:extLst>
          </p:cNvPr>
          <p:cNvSpPr>
            <a:spLocks noGrp="1"/>
          </p:cNvSpPr>
          <p:nvPr>
            <p:ph type="sldNum" sz="quarter" idx="12"/>
          </p:nvPr>
        </p:nvSpPr>
        <p:spPr/>
        <p:txBody>
          <a:bodyPr/>
          <a:lstStyle>
            <a:lvl1pPr>
              <a:defRPr/>
            </a:lvl1pPr>
          </a:lstStyle>
          <a:p>
            <a:fld id="{BAE1C5CA-3F49-4328-8DC5-5A150ECFAA55}" type="slidenum">
              <a:rPr lang="en-US" altLang="en-US"/>
              <a:pPr/>
              <a:t>‹#›</a:t>
            </a:fld>
            <a:endParaRPr lang="en-US" altLang="en-US"/>
          </a:p>
        </p:txBody>
      </p:sp>
    </p:spTree>
    <p:extLst>
      <p:ext uri="{BB962C8B-B14F-4D97-AF65-F5344CB8AC3E}">
        <p14:creationId xmlns:p14="http://schemas.microsoft.com/office/powerpoint/2010/main" val="199696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5B8E5B-AFD4-4B64-8D94-09CCF6F0C462}"/>
              </a:ext>
            </a:extLst>
          </p:cNvPr>
          <p:cNvSpPr>
            <a:spLocks noGrp="1"/>
          </p:cNvSpPr>
          <p:nvPr>
            <p:ph type="dt" sz="half" idx="10"/>
          </p:nvPr>
        </p:nvSpPr>
        <p:spPr/>
        <p:txBody>
          <a:bodyPr/>
          <a:lstStyle>
            <a:lvl1pPr>
              <a:defRPr/>
            </a:lvl1pPr>
          </a:lstStyle>
          <a:p>
            <a:pPr>
              <a:defRPr/>
            </a:pPr>
            <a:fld id="{42645BAA-7A7C-4A38-89B2-6268FB5DB95C}" type="datetime1">
              <a:rPr lang="en-US"/>
              <a:pPr>
                <a:defRPr/>
              </a:pPr>
              <a:t>8/6/2019</a:t>
            </a:fld>
            <a:endParaRPr lang="en-US" dirty="0"/>
          </a:p>
        </p:txBody>
      </p:sp>
      <p:sp>
        <p:nvSpPr>
          <p:cNvPr id="5" name="Footer Placeholder 4">
            <a:extLst>
              <a:ext uri="{FF2B5EF4-FFF2-40B4-BE49-F238E27FC236}">
                <a16:creationId xmlns:a16="http://schemas.microsoft.com/office/drawing/2014/main" id="{F079592C-4245-4D1C-BE7A-D6FD3F4599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0155FB-F821-4E9D-9DA2-F260BF35EE2E}"/>
              </a:ext>
            </a:extLst>
          </p:cNvPr>
          <p:cNvSpPr>
            <a:spLocks noGrp="1"/>
          </p:cNvSpPr>
          <p:nvPr>
            <p:ph type="sldNum" sz="quarter" idx="12"/>
          </p:nvPr>
        </p:nvSpPr>
        <p:spPr/>
        <p:txBody>
          <a:bodyPr/>
          <a:lstStyle>
            <a:lvl1pPr>
              <a:defRPr/>
            </a:lvl1pPr>
          </a:lstStyle>
          <a:p>
            <a:fld id="{4FD8616A-0136-49A5-A582-2F0927896EE0}" type="slidenum">
              <a:rPr lang="en-US" altLang="en-US"/>
              <a:pPr/>
              <a:t>‹#›</a:t>
            </a:fld>
            <a:endParaRPr lang="en-US" altLang="en-US"/>
          </a:p>
        </p:txBody>
      </p:sp>
    </p:spTree>
    <p:extLst>
      <p:ext uri="{BB962C8B-B14F-4D97-AF65-F5344CB8AC3E}">
        <p14:creationId xmlns:p14="http://schemas.microsoft.com/office/powerpoint/2010/main" val="2306703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103AEC3-D493-4463-B7A0-47F93F013B7B}"/>
              </a:ext>
            </a:extLst>
          </p:cNvPr>
          <p:cNvSpPr>
            <a:spLocks noGrp="1"/>
          </p:cNvSpPr>
          <p:nvPr>
            <p:ph type="dt" sz="half" idx="10"/>
          </p:nvPr>
        </p:nvSpPr>
        <p:spPr/>
        <p:txBody>
          <a:bodyPr/>
          <a:lstStyle>
            <a:lvl1pPr>
              <a:defRPr/>
            </a:lvl1pPr>
          </a:lstStyle>
          <a:p>
            <a:pPr>
              <a:defRPr/>
            </a:pPr>
            <a:fld id="{B0A7B6F5-C83C-4699-8049-EF87F661ECBC}" type="datetime1">
              <a:rPr lang="en-US"/>
              <a:pPr>
                <a:defRPr/>
              </a:pPr>
              <a:t>8/6/2019</a:t>
            </a:fld>
            <a:endParaRPr lang="en-US" dirty="0"/>
          </a:p>
        </p:txBody>
      </p:sp>
      <p:sp>
        <p:nvSpPr>
          <p:cNvPr id="6" name="Footer Placeholder 4">
            <a:extLst>
              <a:ext uri="{FF2B5EF4-FFF2-40B4-BE49-F238E27FC236}">
                <a16:creationId xmlns:a16="http://schemas.microsoft.com/office/drawing/2014/main" id="{AC8E9394-0A82-450B-B707-D7DB9A382B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35EE975-5B25-493B-BB79-2FEB6016BA2A}"/>
              </a:ext>
            </a:extLst>
          </p:cNvPr>
          <p:cNvSpPr>
            <a:spLocks noGrp="1"/>
          </p:cNvSpPr>
          <p:nvPr>
            <p:ph type="sldNum" sz="quarter" idx="12"/>
          </p:nvPr>
        </p:nvSpPr>
        <p:spPr/>
        <p:txBody>
          <a:bodyPr/>
          <a:lstStyle>
            <a:lvl1pPr>
              <a:defRPr/>
            </a:lvl1pPr>
          </a:lstStyle>
          <a:p>
            <a:fld id="{ECBDC70A-05CF-44EE-86E9-C4FC35D6F791}" type="slidenum">
              <a:rPr lang="en-US" altLang="en-US"/>
              <a:pPr/>
              <a:t>‹#›</a:t>
            </a:fld>
            <a:endParaRPr lang="en-US" altLang="en-US"/>
          </a:p>
        </p:txBody>
      </p:sp>
    </p:spTree>
    <p:extLst>
      <p:ext uri="{BB962C8B-B14F-4D97-AF65-F5344CB8AC3E}">
        <p14:creationId xmlns:p14="http://schemas.microsoft.com/office/powerpoint/2010/main" val="3889492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C7CC4B2-9086-4901-9511-91245F7434BE}"/>
              </a:ext>
            </a:extLst>
          </p:cNvPr>
          <p:cNvSpPr>
            <a:spLocks noGrp="1"/>
          </p:cNvSpPr>
          <p:nvPr>
            <p:ph type="dt" sz="half" idx="10"/>
          </p:nvPr>
        </p:nvSpPr>
        <p:spPr/>
        <p:txBody>
          <a:bodyPr/>
          <a:lstStyle>
            <a:lvl1pPr>
              <a:defRPr/>
            </a:lvl1pPr>
          </a:lstStyle>
          <a:p>
            <a:pPr>
              <a:defRPr/>
            </a:pPr>
            <a:fld id="{4C9F526F-4632-42F6-B23C-772B1089CDBE}" type="datetime1">
              <a:rPr lang="en-US"/>
              <a:pPr>
                <a:defRPr/>
              </a:pPr>
              <a:t>8/6/2019</a:t>
            </a:fld>
            <a:endParaRPr lang="en-US" dirty="0"/>
          </a:p>
        </p:txBody>
      </p:sp>
      <p:sp>
        <p:nvSpPr>
          <p:cNvPr id="8" name="Footer Placeholder 4">
            <a:extLst>
              <a:ext uri="{FF2B5EF4-FFF2-40B4-BE49-F238E27FC236}">
                <a16:creationId xmlns:a16="http://schemas.microsoft.com/office/drawing/2014/main" id="{4E944491-465C-4CB8-A7B0-441280B0557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21C1C3-4BF9-48D7-B06E-0BF96FC6877A}"/>
              </a:ext>
            </a:extLst>
          </p:cNvPr>
          <p:cNvSpPr>
            <a:spLocks noGrp="1"/>
          </p:cNvSpPr>
          <p:nvPr>
            <p:ph type="sldNum" sz="quarter" idx="12"/>
          </p:nvPr>
        </p:nvSpPr>
        <p:spPr/>
        <p:txBody>
          <a:bodyPr/>
          <a:lstStyle>
            <a:lvl1pPr>
              <a:defRPr/>
            </a:lvl1pPr>
          </a:lstStyle>
          <a:p>
            <a:fld id="{167EEBB7-C4CD-4F11-B234-79EBB81887E4}" type="slidenum">
              <a:rPr lang="en-US" altLang="en-US"/>
              <a:pPr/>
              <a:t>‹#›</a:t>
            </a:fld>
            <a:endParaRPr lang="en-US" altLang="en-US"/>
          </a:p>
        </p:txBody>
      </p:sp>
    </p:spTree>
    <p:extLst>
      <p:ext uri="{BB962C8B-B14F-4D97-AF65-F5344CB8AC3E}">
        <p14:creationId xmlns:p14="http://schemas.microsoft.com/office/powerpoint/2010/main" val="330776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8384F9A-08CF-4687-9C40-FAC0A1CA43BA}"/>
              </a:ext>
            </a:extLst>
          </p:cNvPr>
          <p:cNvSpPr>
            <a:spLocks noGrp="1"/>
          </p:cNvSpPr>
          <p:nvPr>
            <p:ph type="dt" sz="half" idx="10"/>
          </p:nvPr>
        </p:nvSpPr>
        <p:spPr/>
        <p:txBody>
          <a:bodyPr/>
          <a:lstStyle>
            <a:lvl1pPr>
              <a:defRPr/>
            </a:lvl1pPr>
          </a:lstStyle>
          <a:p>
            <a:pPr>
              <a:defRPr/>
            </a:pPr>
            <a:fld id="{244732E0-F5A2-43A6-8F67-C1DFE03AEFAF}" type="datetime1">
              <a:rPr lang="en-US"/>
              <a:pPr>
                <a:defRPr/>
              </a:pPr>
              <a:t>8/6/2019</a:t>
            </a:fld>
            <a:endParaRPr lang="en-US" dirty="0"/>
          </a:p>
        </p:txBody>
      </p:sp>
      <p:sp>
        <p:nvSpPr>
          <p:cNvPr id="4" name="Footer Placeholder 4">
            <a:extLst>
              <a:ext uri="{FF2B5EF4-FFF2-40B4-BE49-F238E27FC236}">
                <a16:creationId xmlns:a16="http://schemas.microsoft.com/office/drawing/2014/main" id="{2AC61CF6-75B3-4C1D-928A-556F1BC9A48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58BCEC-77F1-4A0D-9269-7D84E012B3F7}"/>
              </a:ext>
            </a:extLst>
          </p:cNvPr>
          <p:cNvSpPr>
            <a:spLocks noGrp="1"/>
          </p:cNvSpPr>
          <p:nvPr>
            <p:ph type="sldNum" sz="quarter" idx="12"/>
          </p:nvPr>
        </p:nvSpPr>
        <p:spPr/>
        <p:txBody>
          <a:bodyPr/>
          <a:lstStyle>
            <a:lvl1pPr>
              <a:defRPr/>
            </a:lvl1pPr>
          </a:lstStyle>
          <a:p>
            <a:fld id="{D29337BB-3916-4067-8478-ECBDA67276FD}" type="slidenum">
              <a:rPr lang="en-US" altLang="en-US"/>
              <a:pPr/>
              <a:t>‹#›</a:t>
            </a:fld>
            <a:endParaRPr lang="en-US" altLang="en-US"/>
          </a:p>
        </p:txBody>
      </p:sp>
    </p:spTree>
    <p:extLst>
      <p:ext uri="{BB962C8B-B14F-4D97-AF65-F5344CB8AC3E}">
        <p14:creationId xmlns:p14="http://schemas.microsoft.com/office/powerpoint/2010/main" val="873997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552B5A-D17E-412A-9839-DC092A652E84}"/>
              </a:ext>
            </a:extLst>
          </p:cNvPr>
          <p:cNvSpPr>
            <a:spLocks noGrp="1"/>
          </p:cNvSpPr>
          <p:nvPr>
            <p:ph type="dt" sz="half" idx="10"/>
          </p:nvPr>
        </p:nvSpPr>
        <p:spPr/>
        <p:txBody>
          <a:bodyPr/>
          <a:lstStyle>
            <a:lvl1pPr>
              <a:defRPr/>
            </a:lvl1pPr>
          </a:lstStyle>
          <a:p>
            <a:pPr>
              <a:defRPr/>
            </a:pPr>
            <a:fld id="{7C3B9444-DC37-44F7-8FD3-E70ABDD8183A}" type="datetime1">
              <a:rPr lang="en-US"/>
              <a:pPr>
                <a:defRPr/>
              </a:pPr>
              <a:t>8/6/2019</a:t>
            </a:fld>
            <a:endParaRPr lang="en-US" dirty="0"/>
          </a:p>
        </p:txBody>
      </p:sp>
      <p:sp>
        <p:nvSpPr>
          <p:cNvPr id="3" name="Footer Placeholder 4">
            <a:extLst>
              <a:ext uri="{FF2B5EF4-FFF2-40B4-BE49-F238E27FC236}">
                <a16:creationId xmlns:a16="http://schemas.microsoft.com/office/drawing/2014/main" id="{D5A09BAB-2B36-4866-AC61-3EF9DBF431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B1A7C00-CFC1-4096-9805-6A973DEA21E4}"/>
              </a:ext>
            </a:extLst>
          </p:cNvPr>
          <p:cNvSpPr>
            <a:spLocks noGrp="1"/>
          </p:cNvSpPr>
          <p:nvPr>
            <p:ph type="sldNum" sz="quarter" idx="12"/>
          </p:nvPr>
        </p:nvSpPr>
        <p:spPr/>
        <p:txBody>
          <a:bodyPr/>
          <a:lstStyle>
            <a:lvl1pPr>
              <a:defRPr/>
            </a:lvl1pPr>
          </a:lstStyle>
          <a:p>
            <a:fld id="{7BDC9D34-E2C2-4021-9AFE-9B8D4F5AD6E5}" type="slidenum">
              <a:rPr lang="en-US" altLang="en-US"/>
              <a:pPr/>
              <a:t>‹#›</a:t>
            </a:fld>
            <a:endParaRPr lang="en-US" altLang="en-US"/>
          </a:p>
        </p:txBody>
      </p:sp>
    </p:spTree>
    <p:extLst>
      <p:ext uri="{BB962C8B-B14F-4D97-AF65-F5344CB8AC3E}">
        <p14:creationId xmlns:p14="http://schemas.microsoft.com/office/powerpoint/2010/main" val="1747481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A12151-83B5-4F3E-AA7D-4C35E4C17E94}"/>
              </a:ext>
            </a:extLst>
          </p:cNvPr>
          <p:cNvSpPr>
            <a:spLocks noGrp="1"/>
          </p:cNvSpPr>
          <p:nvPr>
            <p:ph type="dt" sz="half" idx="10"/>
          </p:nvPr>
        </p:nvSpPr>
        <p:spPr/>
        <p:txBody>
          <a:bodyPr/>
          <a:lstStyle>
            <a:lvl1pPr>
              <a:defRPr/>
            </a:lvl1pPr>
          </a:lstStyle>
          <a:p>
            <a:pPr>
              <a:defRPr/>
            </a:pPr>
            <a:fld id="{FB9C2F0D-2C88-479B-92B3-CF23C421E890}" type="datetime1">
              <a:rPr lang="en-US"/>
              <a:pPr>
                <a:defRPr/>
              </a:pPr>
              <a:t>8/6/2019</a:t>
            </a:fld>
            <a:endParaRPr lang="en-US" dirty="0"/>
          </a:p>
        </p:txBody>
      </p:sp>
      <p:sp>
        <p:nvSpPr>
          <p:cNvPr id="6" name="Footer Placeholder 4">
            <a:extLst>
              <a:ext uri="{FF2B5EF4-FFF2-40B4-BE49-F238E27FC236}">
                <a16:creationId xmlns:a16="http://schemas.microsoft.com/office/drawing/2014/main" id="{6B6B9270-3199-4C19-A945-C5112F5666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1D27C3A-6FA4-4A45-96BB-01DC89FD1628}"/>
              </a:ext>
            </a:extLst>
          </p:cNvPr>
          <p:cNvSpPr>
            <a:spLocks noGrp="1"/>
          </p:cNvSpPr>
          <p:nvPr>
            <p:ph type="sldNum" sz="quarter" idx="12"/>
          </p:nvPr>
        </p:nvSpPr>
        <p:spPr/>
        <p:txBody>
          <a:bodyPr/>
          <a:lstStyle>
            <a:lvl1pPr>
              <a:defRPr/>
            </a:lvl1pPr>
          </a:lstStyle>
          <a:p>
            <a:fld id="{EA6D9EC5-A840-42FD-A3B0-87E65790892A}" type="slidenum">
              <a:rPr lang="en-US" altLang="en-US"/>
              <a:pPr/>
              <a:t>‹#›</a:t>
            </a:fld>
            <a:endParaRPr lang="en-US" altLang="en-US"/>
          </a:p>
        </p:txBody>
      </p:sp>
    </p:spTree>
    <p:extLst>
      <p:ext uri="{BB962C8B-B14F-4D97-AF65-F5344CB8AC3E}">
        <p14:creationId xmlns:p14="http://schemas.microsoft.com/office/powerpoint/2010/main" val="3209966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1CED023-D046-4DED-98A1-B27C0E78565F}"/>
              </a:ext>
            </a:extLst>
          </p:cNvPr>
          <p:cNvSpPr>
            <a:spLocks noGrp="1"/>
          </p:cNvSpPr>
          <p:nvPr>
            <p:ph type="dt" sz="half" idx="10"/>
          </p:nvPr>
        </p:nvSpPr>
        <p:spPr/>
        <p:txBody>
          <a:bodyPr/>
          <a:lstStyle>
            <a:lvl1pPr>
              <a:defRPr/>
            </a:lvl1pPr>
          </a:lstStyle>
          <a:p>
            <a:pPr>
              <a:defRPr/>
            </a:pPr>
            <a:fld id="{D88EB7E3-6584-4F6D-BDE8-6D53C49421B3}" type="datetime1">
              <a:rPr lang="en-US"/>
              <a:pPr>
                <a:defRPr/>
              </a:pPr>
              <a:t>8/6/2019</a:t>
            </a:fld>
            <a:endParaRPr lang="en-US" dirty="0"/>
          </a:p>
        </p:txBody>
      </p:sp>
      <p:sp>
        <p:nvSpPr>
          <p:cNvPr id="6" name="Footer Placeholder 4">
            <a:extLst>
              <a:ext uri="{FF2B5EF4-FFF2-40B4-BE49-F238E27FC236}">
                <a16:creationId xmlns:a16="http://schemas.microsoft.com/office/drawing/2014/main" id="{F85B770E-B476-428D-A829-586D763492D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E2417B-B39D-4B41-9360-D91F8D75CE9D}"/>
              </a:ext>
            </a:extLst>
          </p:cNvPr>
          <p:cNvSpPr>
            <a:spLocks noGrp="1"/>
          </p:cNvSpPr>
          <p:nvPr>
            <p:ph type="sldNum" sz="quarter" idx="12"/>
          </p:nvPr>
        </p:nvSpPr>
        <p:spPr/>
        <p:txBody>
          <a:bodyPr/>
          <a:lstStyle>
            <a:lvl1pPr>
              <a:defRPr/>
            </a:lvl1pPr>
          </a:lstStyle>
          <a:p>
            <a:fld id="{991F7563-93DE-4A0A-96DF-32DBF3A7956F}" type="slidenum">
              <a:rPr lang="en-US" altLang="en-US"/>
              <a:pPr/>
              <a:t>‹#›</a:t>
            </a:fld>
            <a:endParaRPr lang="en-US" altLang="en-US"/>
          </a:p>
        </p:txBody>
      </p:sp>
    </p:spTree>
    <p:extLst>
      <p:ext uri="{BB962C8B-B14F-4D97-AF65-F5344CB8AC3E}">
        <p14:creationId xmlns:p14="http://schemas.microsoft.com/office/powerpoint/2010/main" val="884354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1D198-918D-43BC-8740-B6A9AF65F3F2}"/>
              </a:ext>
            </a:extLst>
          </p:cNvPr>
          <p:cNvSpPr>
            <a:spLocks noGrp="1"/>
          </p:cNvSpPr>
          <p:nvPr>
            <p:ph type="dt" sz="half" idx="10"/>
          </p:nvPr>
        </p:nvSpPr>
        <p:spPr/>
        <p:txBody>
          <a:bodyPr/>
          <a:lstStyle>
            <a:lvl1pPr>
              <a:defRPr/>
            </a:lvl1pPr>
          </a:lstStyle>
          <a:p>
            <a:pPr>
              <a:defRPr/>
            </a:pPr>
            <a:fld id="{79E626AA-AEB9-466B-BCFA-EBD9DB54BE2C}" type="datetime1">
              <a:rPr lang="en-US"/>
              <a:pPr>
                <a:defRPr/>
              </a:pPr>
              <a:t>8/6/2019</a:t>
            </a:fld>
            <a:endParaRPr lang="en-US" dirty="0"/>
          </a:p>
        </p:txBody>
      </p:sp>
      <p:sp>
        <p:nvSpPr>
          <p:cNvPr id="5" name="Footer Placeholder 4">
            <a:extLst>
              <a:ext uri="{FF2B5EF4-FFF2-40B4-BE49-F238E27FC236}">
                <a16:creationId xmlns:a16="http://schemas.microsoft.com/office/drawing/2014/main" id="{CDB17440-54D2-45C8-83E2-4489166CD8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A99C7D-8E98-4C3A-AC2B-591FDB6A92B7}"/>
              </a:ext>
            </a:extLst>
          </p:cNvPr>
          <p:cNvSpPr>
            <a:spLocks noGrp="1"/>
          </p:cNvSpPr>
          <p:nvPr>
            <p:ph type="sldNum" sz="quarter" idx="12"/>
          </p:nvPr>
        </p:nvSpPr>
        <p:spPr/>
        <p:txBody>
          <a:bodyPr/>
          <a:lstStyle>
            <a:lvl1pPr>
              <a:defRPr/>
            </a:lvl1pPr>
          </a:lstStyle>
          <a:p>
            <a:fld id="{B4E5F7B6-4685-4696-962F-13CC4819C782}" type="slidenum">
              <a:rPr lang="en-US" altLang="en-US"/>
              <a:pPr/>
              <a:t>‹#›</a:t>
            </a:fld>
            <a:endParaRPr lang="en-US" altLang="en-US"/>
          </a:p>
        </p:txBody>
      </p:sp>
    </p:spTree>
    <p:extLst>
      <p:ext uri="{BB962C8B-B14F-4D97-AF65-F5344CB8AC3E}">
        <p14:creationId xmlns:p14="http://schemas.microsoft.com/office/powerpoint/2010/main" val="479110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FDA24-7C88-4CAC-8B9D-3C87C85ED4B7}"/>
              </a:ext>
            </a:extLst>
          </p:cNvPr>
          <p:cNvSpPr>
            <a:spLocks noGrp="1"/>
          </p:cNvSpPr>
          <p:nvPr>
            <p:ph type="dt" sz="half" idx="10"/>
          </p:nvPr>
        </p:nvSpPr>
        <p:spPr/>
        <p:txBody>
          <a:bodyPr/>
          <a:lstStyle>
            <a:lvl1pPr>
              <a:defRPr/>
            </a:lvl1pPr>
          </a:lstStyle>
          <a:p>
            <a:pPr>
              <a:defRPr/>
            </a:pPr>
            <a:fld id="{4B3754DA-6704-4936-9D38-C9A73062000C}" type="datetime1">
              <a:rPr lang="en-US"/>
              <a:pPr>
                <a:defRPr/>
              </a:pPr>
              <a:t>8/6/2019</a:t>
            </a:fld>
            <a:endParaRPr lang="en-US" dirty="0"/>
          </a:p>
        </p:txBody>
      </p:sp>
      <p:sp>
        <p:nvSpPr>
          <p:cNvPr id="5" name="Footer Placeholder 4">
            <a:extLst>
              <a:ext uri="{FF2B5EF4-FFF2-40B4-BE49-F238E27FC236}">
                <a16:creationId xmlns:a16="http://schemas.microsoft.com/office/drawing/2014/main" id="{B84D8176-88AD-409F-95E6-F39C3E7D0F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B15BFC-1F08-45CF-A474-E47148785099}"/>
              </a:ext>
            </a:extLst>
          </p:cNvPr>
          <p:cNvSpPr>
            <a:spLocks noGrp="1"/>
          </p:cNvSpPr>
          <p:nvPr>
            <p:ph type="sldNum" sz="quarter" idx="12"/>
          </p:nvPr>
        </p:nvSpPr>
        <p:spPr/>
        <p:txBody>
          <a:bodyPr/>
          <a:lstStyle>
            <a:lvl1pPr>
              <a:defRPr/>
            </a:lvl1pPr>
          </a:lstStyle>
          <a:p>
            <a:fld id="{E072C9D4-E269-4299-A0AE-D6A1D7DD4555}" type="slidenum">
              <a:rPr lang="en-US" altLang="en-US"/>
              <a:pPr/>
              <a:t>‹#›</a:t>
            </a:fld>
            <a:endParaRPr lang="en-US" altLang="en-US"/>
          </a:p>
        </p:txBody>
      </p:sp>
    </p:spTree>
    <p:extLst>
      <p:ext uri="{BB962C8B-B14F-4D97-AF65-F5344CB8AC3E}">
        <p14:creationId xmlns:p14="http://schemas.microsoft.com/office/powerpoint/2010/main" val="400739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3988661-1EC1-43A7-8F9F-65CD58FCFEE3}"/>
              </a:ext>
            </a:extLst>
          </p:cNvPr>
          <p:cNvSpPr>
            <a:spLocks noGrp="1"/>
          </p:cNvSpPr>
          <p:nvPr>
            <p:ph type="dt" sz="half" idx="10"/>
          </p:nvPr>
        </p:nvSpPr>
        <p:spPr/>
        <p:txBody>
          <a:bodyPr/>
          <a:lstStyle>
            <a:lvl1pPr>
              <a:defRPr/>
            </a:lvl1pPr>
          </a:lstStyle>
          <a:p>
            <a:pPr>
              <a:defRPr/>
            </a:pPr>
            <a:fld id="{8D577515-B887-4F3F-B768-4CA82137E0BA}" type="datetime1">
              <a:rPr lang="en-US"/>
              <a:pPr>
                <a:defRPr/>
              </a:pPr>
              <a:t>8/6/2019</a:t>
            </a:fld>
            <a:endParaRPr lang="en-US" dirty="0"/>
          </a:p>
        </p:txBody>
      </p:sp>
      <p:sp>
        <p:nvSpPr>
          <p:cNvPr id="3" name="Footer Placeholder 4">
            <a:extLst>
              <a:ext uri="{FF2B5EF4-FFF2-40B4-BE49-F238E27FC236}">
                <a16:creationId xmlns:a16="http://schemas.microsoft.com/office/drawing/2014/main" id="{DDA33ADC-A2D2-4DDE-962D-6A327A69960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134008B-B89B-4C90-84B9-420F9A184380}"/>
              </a:ext>
            </a:extLst>
          </p:cNvPr>
          <p:cNvSpPr>
            <a:spLocks noGrp="1"/>
          </p:cNvSpPr>
          <p:nvPr>
            <p:ph type="sldNum" sz="quarter" idx="12"/>
          </p:nvPr>
        </p:nvSpPr>
        <p:spPr/>
        <p:txBody>
          <a:bodyPr/>
          <a:lstStyle>
            <a:lvl1pPr>
              <a:defRPr/>
            </a:lvl1pPr>
          </a:lstStyle>
          <a:p>
            <a:fld id="{F13C99E9-206B-407B-B29A-3C49458F0D53}" type="slidenum">
              <a:rPr lang="en-US" altLang="en-US"/>
              <a:pPr/>
              <a:t>‹#›</a:t>
            </a:fld>
            <a:endParaRPr lang="en-US" altLang="en-US"/>
          </a:p>
        </p:txBody>
      </p:sp>
    </p:spTree>
    <p:extLst>
      <p:ext uri="{BB962C8B-B14F-4D97-AF65-F5344CB8AC3E}">
        <p14:creationId xmlns:p14="http://schemas.microsoft.com/office/powerpoint/2010/main" val="2579095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31A2B8E-48FA-426D-9B34-7D40EAE0FCEC}"/>
              </a:ext>
            </a:extLst>
          </p:cNvPr>
          <p:cNvSpPr>
            <a:spLocks noGrp="1"/>
          </p:cNvSpPr>
          <p:nvPr>
            <p:ph type="dt" sz="half" idx="10"/>
          </p:nvPr>
        </p:nvSpPr>
        <p:spPr/>
        <p:txBody>
          <a:bodyPr/>
          <a:lstStyle>
            <a:lvl1pPr>
              <a:defRPr/>
            </a:lvl1pPr>
          </a:lstStyle>
          <a:p>
            <a:pPr>
              <a:defRPr/>
            </a:pPr>
            <a:fld id="{8A39A111-29A4-4E0D-8D9A-70A9EE6CACBF}" type="datetime1">
              <a:rPr lang="en-US"/>
              <a:pPr>
                <a:defRPr/>
              </a:pPr>
              <a:t>8/6/2019</a:t>
            </a:fld>
            <a:endParaRPr lang="en-US" dirty="0"/>
          </a:p>
        </p:txBody>
      </p:sp>
      <p:sp>
        <p:nvSpPr>
          <p:cNvPr id="5" name="Footer Placeholder 4">
            <a:extLst>
              <a:ext uri="{FF2B5EF4-FFF2-40B4-BE49-F238E27FC236}">
                <a16:creationId xmlns:a16="http://schemas.microsoft.com/office/drawing/2014/main" id="{6C6F40D0-B64D-4BCF-9E6E-93A8F691D2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42838E-65BD-4223-9A86-ACCB0D8D27B9}"/>
              </a:ext>
            </a:extLst>
          </p:cNvPr>
          <p:cNvSpPr>
            <a:spLocks noGrp="1"/>
          </p:cNvSpPr>
          <p:nvPr>
            <p:ph type="sldNum" sz="quarter" idx="12"/>
          </p:nvPr>
        </p:nvSpPr>
        <p:spPr/>
        <p:txBody>
          <a:bodyPr/>
          <a:lstStyle>
            <a:lvl1pPr>
              <a:defRPr/>
            </a:lvl1pPr>
          </a:lstStyle>
          <a:p>
            <a:fld id="{3B0C0E1D-6CCB-443F-957E-58489391F6BE}" type="slidenum">
              <a:rPr lang="en-US" altLang="en-US"/>
              <a:pPr/>
              <a:t>‹#›</a:t>
            </a:fld>
            <a:endParaRPr lang="en-US" altLang="en-US"/>
          </a:p>
        </p:txBody>
      </p:sp>
    </p:spTree>
    <p:extLst>
      <p:ext uri="{BB962C8B-B14F-4D97-AF65-F5344CB8AC3E}">
        <p14:creationId xmlns:p14="http://schemas.microsoft.com/office/powerpoint/2010/main" val="3947998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E19D-008B-4613-9468-94C6FD05376F}"/>
              </a:ext>
            </a:extLst>
          </p:cNvPr>
          <p:cNvSpPr>
            <a:spLocks noGrp="1"/>
          </p:cNvSpPr>
          <p:nvPr>
            <p:ph type="dt" sz="half" idx="10"/>
          </p:nvPr>
        </p:nvSpPr>
        <p:spPr/>
        <p:txBody>
          <a:bodyPr/>
          <a:lstStyle>
            <a:lvl1pPr>
              <a:defRPr/>
            </a:lvl1pPr>
          </a:lstStyle>
          <a:p>
            <a:pPr>
              <a:defRPr/>
            </a:pPr>
            <a:fld id="{9B355BC5-FCE3-47C7-BD5D-6B698836AF56}" type="datetime1">
              <a:rPr lang="en-US"/>
              <a:pPr>
                <a:defRPr/>
              </a:pPr>
              <a:t>8/6/2019</a:t>
            </a:fld>
            <a:endParaRPr lang="en-US" dirty="0"/>
          </a:p>
        </p:txBody>
      </p:sp>
      <p:sp>
        <p:nvSpPr>
          <p:cNvPr id="5" name="Footer Placeholder 4">
            <a:extLst>
              <a:ext uri="{FF2B5EF4-FFF2-40B4-BE49-F238E27FC236}">
                <a16:creationId xmlns:a16="http://schemas.microsoft.com/office/drawing/2014/main" id="{8E6A3CA3-2B27-4AEA-BD81-7D8A243683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F051AD-E676-4D51-B735-044FBD4E60EE}"/>
              </a:ext>
            </a:extLst>
          </p:cNvPr>
          <p:cNvSpPr>
            <a:spLocks noGrp="1"/>
          </p:cNvSpPr>
          <p:nvPr>
            <p:ph type="sldNum" sz="quarter" idx="12"/>
          </p:nvPr>
        </p:nvSpPr>
        <p:spPr/>
        <p:txBody>
          <a:bodyPr/>
          <a:lstStyle>
            <a:lvl1pPr>
              <a:defRPr/>
            </a:lvl1pPr>
          </a:lstStyle>
          <a:p>
            <a:fld id="{55D38C5A-D463-488C-AECA-1AF7183FF12C}" type="slidenum">
              <a:rPr lang="en-US" altLang="en-US"/>
              <a:pPr/>
              <a:t>‹#›</a:t>
            </a:fld>
            <a:endParaRPr lang="en-US" altLang="en-US"/>
          </a:p>
        </p:txBody>
      </p:sp>
    </p:spTree>
    <p:extLst>
      <p:ext uri="{BB962C8B-B14F-4D97-AF65-F5344CB8AC3E}">
        <p14:creationId xmlns:p14="http://schemas.microsoft.com/office/powerpoint/2010/main" val="3582103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710C45-F573-4A3D-82EA-C618D3D2FD80}"/>
              </a:ext>
            </a:extLst>
          </p:cNvPr>
          <p:cNvSpPr>
            <a:spLocks noGrp="1"/>
          </p:cNvSpPr>
          <p:nvPr>
            <p:ph type="dt" sz="half" idx="10"/>
          </p:nvPr>
        </p:nvSpPr>
        <p:spPr/>
        <p:txBody>
          <a:bodyPr/>
          <a:lstStyle>
            <a:lvl1pPr>
              <a:defRPr/>
            </a:lvl1pPr>
          </a:lstStyle>
          <a:p>
            <a:pPr>
              <a:defRPr/>
            </a:pPr>
            <a:fld id="{E1A35B97-44F0-49A8-BB65-2381D5E443D6}" type="datetime1">
              <a:rPr lang="en-US"/>
              <a:pPr>
                <a:defRPr/>
              </a:pPr>
              <a:t>8/6/2019</a:t>
            </a:fld>
            <a:endParaRPr lang="en-US" dirty="0"/>
          </a:p>
        </p:txBody>
      </p:sp>
      <p:sp>
        <p:nvSpPr>
          <p:cNvPr id="5" name="Footer Placeholder 4">
            <a:extLst>
              <a:ext uri="{FF2B5EF4-FFF2-40B4-BE49-F238E27FC236}">
                <a16:creationId xmlns:a16="http://schemas.microsoft.com/office/drawing/2014/main" id="{1EAADE0D-0DB3-48B8-A9B3-AC92AF8D29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BFD8DF-72F4-4138-9510-4D542272BE7C}"/>
              </a:ext>
            </a:extLst>
          </p:cNvPr>
          <p:cNvSpPr>
            <a:spLocks noGrp="1"/>
          </p:cNvSpPr>
          <p:nvPr>
            <p:ph type="sldNum" sz="quarter" idx="12"/>
          </p:nvPr>
        </p:nvSpPr>
        <p:spPr/>
        <p:txBody>
          <a:bodyPr/>
          <a:lstStyle>
            <a:lvl1pPr>
              <a:defRPr/>
            </a:lvl1pPr>
          </a:lstStyle>
          <a:p>
            <a:fld id="{2DBEDF84-53AD-44B1-8AF5-4678F80D8D83}" type="slidenum">
              <a:rPr lang="en-US" altLang="en-US"/>
              <a:pPr/>
              <a:t>‹#›</a:t>
            </a:fld>
            <a:endParaRPr lang="en-US" altLang="en-US"/>
          </a:p>
        </p:txBody>
      </p:sp>
    </p:spTree>
    <p:extLst>
      <p:ext uri="{BB962C8B-B14F-4D97-AF65-F5344CB8AC3E}">
        <p14:creationId xmlns:p14="http://schemas.microsoft.com/office/powerpoint/2010/main" val="1678208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7791EA2-1713-4E84-B331-C85EBE5E5A91}"/>
              </a:ext>
            </a:extLst>
          </p:cNvPr>
          <p:cNvSpPr>
            <a:spLocks noGrp="1"/>
          </p:cNvSpPr>
          <p:nvPr>
            <p:ph type="dt" sz="half" idx="10"/>
          </p:nvPr>
        </p:nvSpPr>
        <p:spPr/>
        <p:txBody>
          <a:bodyPr/>
          <a:lstStyle>
            <a:lvl1pPr>
              <a:defRPr/>
            </a:lvl1pPr>
          </a:lstStyle>
          <a:p>
            <a:pPr>
              <a:defRPr/>
            </a:pPr>
            <a:fld id="{45862446-3F95-40CA-8491-C8C6925469B6}" type="datetime1">
              <a:rPr lang="en-US"/>
              <a:pPr>
                <a:defRPr/>
              </a:pPr>
              <a:t>8/6/2019</a:t>
            </a:fld>
            <a:endParaRPr lang="en-US" dirty="0"/>
          </a:p>
        </p:txBody>
      </p:sp>
      <p:sp>
        <p:nvSpPr>
          <p:cNvPr id="6" name="Footer Placeholder 4">
            <a:extLst>
              <a:ext uri="{FF2B5EF4-FFF2-40B4-BE49-F238E27FC236}">
                <a16:creationId xmlns:a16="http://schemas.microsoft.com/office/drawing/2014/main" id="{12D446BC-7F06-46F6-91C2-3AA627062B8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26FEF5-8FAE-4A80-8D68-17A2753CE5BE}"/>
              </a:ext>
            </a:extLst>
          </p:cNvPr>
          <p:cNvSpPr>
            <a:spLocks noGrp="1"/>
          </p:cNvSpPr>
          <p:nvPr>
            <p:ph type="sldNum" sz="quarter" idx="12"/>
          </p:nvPr>
        </p:nvSpPr>
        <p:spPr/>
        <p:txBody>
          <a:bodyPr/>
          <a:lstStyle>
            <a:lvl1pPr>
              <a:defRPr/>
            </a:lvl1pPr>
          </a:lstStyle>
          <a:p>
            <a:fld id="{99DA8D69-6459-4A31-9954-2A8954CBD1EE}" type="slidenum">
              <a:rPr lang="en-US" altLang="en-US"/>
              <a:pPr/>
              <a:t>‹#›</a:t>
            </a:fld>
            <a:endParaRPr lang="en-US" altLang="en-US"/>
          </a:p>
        </p:txBody>
      </p:sp>
    </p:spTree>
    <p:extLst>
      <p:ext uri="{BB962C8B-B14F-4D97-AF65-F5344CB8AC3E}">
        <p14:creationId xmlns:p14="http://schemas.microsoft.com/office/powerpoint/2010/main" val="36378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8F6DB8D-B704-4F4F-9485-0950C15E426A}"/>
              </a:ext>
            </a:extLst>
          </p:cNvPr>
          <p:cNvSpPr>
            <a:spLocks noGrp="1"/>
          </p:cNvSpPr>
          <p:nvPr>
            <p:ph type="dt" sz="half" idx="10"/>
          </p:nvPr>
        </p:nvSpPr>
        <p:spPr/>
        <p:txBody>
          <a:bodyPr/>
          <a:lstStyle>
            <a:lvl1pPr>
              <a:defRPr/>
            </a:lvl1pPr>
          </a:lstStyle>
          <a:p>
            <a:pPr>
              <a:defRPr/>
            </a:pPr>
            <a:fld id="{43692C1B-720A-4928-8102-2BE80AA91B6E}" type="datetime1">
              <a:rPr lang="en-US"/>
              <a:pPr>
                <a:defRPr/>
              </a:pPr>
              <a:t>8/6/2019</a:t>
            </a:fld>
            <a:endParaRPr lang="en-US" dirty="0"/>
          </a:p>
        </p:txBody>
      </p:sp>
      <p:sp>
        <p:nvSpPr>
          <p:cNvPr id="8" name="Footer Placeholder 4">
            <a:extLst>
              <a:ext uri="{FF2B5EF4-FFF2-40B4-BE49-F238E27FC236}">
                <a16:creationId xmlns:a16="http://schemas.microsoft.com/office/drawing/2014/main" id="{CCF48DD8-2D64-435F-A447-D360473944D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30C07F7-A7E5-4171-84B0-969934263803}"/>
              </a:ext>
            </a:extLst>
          </p:cNvPr>
          <p:cNvSpPr>
            <a:spLocks noGrp="1"/>
          </p:cNvSpPr>
          <p:nvPr>
            <p:ph type="sldNum" sz="quarter" idx="12"/>
          </p:nvPr>
        </p:nvSpPr>
        <p:spPr/>
        <p:txBody>
          <a:bodyPr/>
          <a:lstStyle>
            <a:lvl1pPr>
              <a:defRPr/>
            </a:lvl1pPr>
          </a:lstStyle>
          <a:p>
            <a:fld id="{9FBBD332-F463-4AF8-B9A2-CA8E6413A4F7}" type="slidenum">
              <a:rPr lang="en-US" altLang="en-US"/>
              <a:pPr/>
              <a:t>‹#›</a:t>
            </a:fld>
            <a:endParaRPr lang="en-US" altLang="en-US"/>
          </a:p>
        </p:txBody>
      </p:sp>
    </p:spTree>
    <p:extLst>
      <p:ext uri="{BB962C8B-B14F-4D97-AF65-F5344CB8AC3E}">
        <p14:creationId xmlns:p14="http://schemas.microsoft.com/office/powerpoint/2010/main" val="3077198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3539C4F-0326-428E-ACEE-765617C6D48F}"/>
              </a:ext>
            </a:extLst>
          </p:cNvPr>
          <p:cNvSpPr>
            <a:spLocks noGrp="1"/>
          </p:cNvSpPr>
          <p:nvPr>
            <p:ph type="dt" sz="half" idx="10"/>
          </p:nvPr>
        </p:nvSpPr>
        <p:spPr/>
        <p:txBody>
          <a:bodyPr/>
          <a:lstStyle>
            <a:lvl1pPr>
              <a:defRPr/>
            </a:lvl1pPr>
          </a:lstStyle>
          <a:p>
            <a:pPr>
              <a:defRPr/>
            </a:pPr>
            <a:fld id="{C07B173A-4103-4AF9-BE66-64E0989DDBE5}" type="datetime1">
              <a:rPr lang="en-US"/>
              <a:pPr>
                <a:defRPr/>
              </a:pPr>
              <a:t>8/6/2019</a:t>
            </a:fld>
            <a:endParaRPr lang="en-US" dirty="0"/>
          </a:p>
        </p:txBody>
      </p:sp>
      <p:sp>
        <p:nvSpPr>
          <p:cNvPr id="4" name="Footer Placeholder 4">
            <a:extLst>
              <a:ext uri="{FF2B5EF4-FFF2-40B4-BE49-F238E27FC236}">
                <a16:creationId xmlns:a16="http://schemas.microsoft.com/office/drawing/2014/main" id="{D1C068E7-A840-4AF5-896E-0F84C75758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1367450-F08A-42CB-ACB0-55DD971D92BE}"/>
              </a:ext>
            </a:extLst>
          </p:cNvPr>
          <p:cNvSpPr>
            <a:spLocks noGrp="1"/>
          </p:cNvSpPr>
          <p:nvPr>
            <p:ph type="sldNum" sz="quarter" idx="12"/>
          </p:nvPr>
        </p:nvSpPr>
        <p:spPr/>
        <p:txBody>
          <a:bodyPr/>
          <a:lstStyle>
            <a:lvl1pPr>
              <a:defRPr/>
            </a:lvl1pPr>
          </a:lstStyle>
          <a:p>
            <a:fld id="{AFC3D2DC-24DD-4E9B-B3FA-50D9FCA73219}" type="slidenum">
              <a:rPr lang="en-US" altLang="en-US"/>
              <a:pPr/>
              <a:t>‹#›</a:t>
            </a:fld>
            <a:endParaRPr lang="en-US" altLang="en-US"/>
          </a:p>
        </p:txBody>
      </p:sp>
    </p:spTree>
    <p:extLst>
      <p:ext uri="{BB962C8B-B14F-4D97-AF65-F5344CB8AC3E}">
        <p14:creationId xmlns:p14="http://schemas.microsoft.com/office/powerpoint/2010/main" val="10702942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95D7C5-D763-4C8B-89AF-BD8B6C6BE9B9}"/>
              </a:ext>
            </a:extLst>
          </p:cNvPr>
          <p:cNvSpPr>
            <a:spLocks noGrp="1"/>
          </p:cNvSpPr>
          <p:nvPr>
            <p:ph type="dt" sz="half" idx="10"/>
          </p:nvPr>
        </p:nvSpPr>
        <p:spPr/>
        <p:txBody>
          <a:bodyPr/>
          <a:lstStyle>
            <a:lvl1pPr>
              <a:defRPr/>
            </a:lvl1pPr>
          </a:lstStyle>
          <a:p>
            <a:pPr>
              <a:defRPr/>
            </a:pPr>
            <a:fld id="{E038D77D-8792-4185-ABBE-E5AE4473CF83}" type="datetime1">
              <a:rPr lang="en-US"/>
              <a:pPr>
                <a:defRPr/>
              </a:pPr>
              <a:t>8/6/2019</a:t>
            </a:fld>
            <a:endParaRPr lang="en-US" dirty="0"/>
          </a:p>
        </p:txBody>
      </p:sp>
      <p:sp>
        <p:nvSpPr>
          <p:cNvPr id="3" name="Footer Placeholder 4">
            <a:extLst>
              <a:ext uri="{FF2B5EF4-FFF2-40B4-BE49-F238E27FC236}">
                <a16:creationId xmlns:a16="http://schemas.microsoft.com/office/drawing/2014/main" id="{AAB317CE-CBDD-4897-AB56-74144963D15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0C83A80-FAA1-4EF8-A9F2-2A45E43EFB8D}"/>
              </a:ext>
            </a:extLst>
          </p:cNvPr>
          <p:cNvSpPr>
            <a:spLocks noGrp="1"/>
          </p:cNvSpPr>
          <p:nvPr>
            <p:ph type="sldNum" sz="quarter" idx="12"/>
          </p:nvPr>
        </p:nvSpPr>
        <p:spPr/>
        <p:txBody>
          <a:bodyPr/>
          <a:lstStyle>
            <a:lvl1pPr>
              <a:defRPr/>
            </a:lvl1pPr>
          </a:lstStyle>
          <a:p>
            <a:fld id="{68F1C29E-14B7-4F98-B831-1CA4AD358647}" type="slidenum">
              <a:rPr lang="en-US" altLang="en-US"/>
              <a:pPr/>
              <a:t>‹#›</a:t>
            </a:fld>
            <a:endParaRPr lang="en-US" altLang="en-US"/>
          </a:p>
        </p:txBody>
      </p:sp>
    </p:spTree>
    <p:extLst>
      <p:ext uri="{BB962C8B-B14F-4D97-AF65-F5344CB8AC3E}">
        <p14:creationId xmlns:p14="http://schemas.microsoft.com/office/powerpoint/2010/main" val="2562744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FD92902-A5FF-499B-B03A-814F3D1AF8C7}"/>
              </a:ext>
            </a:extLst>
          </p:cNvPr>
          <p:cNvSpPr>
            <a:spLocks noGrp="1"/>
          </p:cNvSpPr>
          <p:nvPr>
            <p:ph type="dt" sz="half" idx="10"/>
          </p:nvPr>
        </p:nvSpPr>
        <p:spPr/>
        <p:txBody>
          <a:bodyPr/>
          <a:lstStyle>
            <a:lvl1pPr>
              <a:defRPr/>
            </a:lvl1pPr>
          </a:lstStyle>
          <a:p>
            <a:pPr>
              <a:defRPr/>
            </a:pPr>
            <a:fld id="{1E2362FF-0B09-4014-8BFA-1A120C6ACCFA}" type="datetime1">
              <a:rPr lang="en-US"/>
              <a:pPr>
                <a:defRPr/>
              </a:pPr>
              <a:t>8/6/2019</a:t>
            </a:fld>
            <a:endParaRPr lang="en-US" dirty="0"/>
          </a:p>
        </p:txBody>
      </p:sp>
      <p:sp>
        <p:nvSpPr>
          <p:cNvPr id="6" name="Footer Placeholder 4">
            <a:extLst>
              <a:ext uri="{FF2B5EF4-FFF2-40B4-BE49-F238E27FC236}">
                <a16:creationId xmlns:a16="http://schemas.microsoft.com/office/drawing/2014/main" id="{77115A93-E3F1-41D7-A7A9-B5624EC727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C242ED-31A4-4E74-BEA2-1B93002271F3}"/>
              </a:ext>
            </a:extLst>
          </p:cNvPr>
          <p:cNvSpPr>
            <a:spLocks noGrp="1"/>
          </p:cNvSpPr>
          <p:nvPr>
            <p:ph type="sldNum" sz="quarter" idx="12"/>
          </p:nvPr>
        </p:nvSpPr>
        <p:spPr/>
        <p:txBody>
          <a:bodyPr/>
          <a:lstStyle>
            <a:lvl1pPr>
              <a:defRPr/>
            </a:lvl1pPr>
          </a:lstStyle>
          <a:p>
            <a:fld id="{15D9944E-053B-4D5A-91F2-F6CA06F6C978}" type="slidenum">
              <a:rPr lang="en-US" altLang="en-US"/>
              <a:pPr/>
              <a:t>‹#›</a:t>
            </a:fld>
            <a:endParaRPr lang="en-US" altLang="en-US"/>
          </a:p>
        </p:txBody>
      </p:sp>
    </p:spTree>
    <p:extLst>
      <p:ext uri="{BB962C8B-B14F-4D97-AF65-F5344CB8AC3E}">
        <p14:creationId xmlns:p14="http://schemas.microsoft.com/office/powerpoint/2010/main" val="2914404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437D728-91F8-4755-A102-D708DF990201}"/>
              </a:ext>
            </a:extLst>
          </p:cNvPr>
          <p:cNvSpPr>
            <a:spLocks noGrp="1"/>
          </p:cNvSpPr>
          <p:nvPr>
            <p:ph type="dt" sz="half" idx="10"/>
          </p:nvPr>
        </p:nvSpPr>
        <p:spPr/>
        <p:txBody>
          <a:bodyPr/>
          <a:lstStyle>
            <a:lvl1pPr>
              <a:defRPr/>
            </a:lvl1pPr>
          </a:lstStyle>
          <a:p>
            <a:pPr>
              <a:defRPr/>
            </a:pPr>
            <a:fld id="{88F3C2DC-DBAF-4EBF-A6A6-22678665AFE4}" type="datetime1">
              <a:rPr lang="en-US"/>
              <a:pPr>
                <a:defRPr/>
              </a:pPr>
              <a:t>8/6/2019</a:t>
            </a:fld>
            <a:endParaRPr lang="en-US" dirty="0"/>
          </a:p>
        </p:txBody>
      </p:sp>
      <p:sp>
        <p:nvSpPr>
          <p:cNvPr id="6" name="Footer Placeholder 4">
            <a:extLst>
              <a:ext uri="{FF2B5EF4-FFF2-40B4-BE49-F238E27FC236}">
                <a16:creationId xmlns:a16="http://schemas.microsoft.com/office/drawing/2014/main" id="{37B401A9-D3D6-49BA-AED2-7724122644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905B01-F82C-4BD1-986D-0943E85B531A}"/>
              </a:ext>
            </a:extLst>
          </p:cNvPr>
          <p:cNvSpPr>
            <a:spLocks noGrp="1"/>
          </p:cNvSpPr>
          <p:nvPr>
            <p:ph type="sldNum" sz="quarter" idx="12"/>
          </p:nvPr>
        </p:nvSpPr>
        <p:spPr/>
        <p:txBody>
          <a:bodyPr/>
          <a:lstStyle>
            <a:lvl1pPr>
              <a:defRPr/>
            </a:lvl1pPr>
          </a:lstStyle>
          <a:p>
            <a:fld id="{F2FBC743-3591-42D4-A3E4-E018178A5C46}" type="slidenum">
              <a:rPr lang="en-US" altLang="en-US"/>
              <a:pPr/>
              <a:t>‹#›</a:t>
            </a:fld>
            <a:endParaRPr lang="en-US" altLang="en-US"/>
          </a:p>
        </p:txBody>
      </p:sp>
    </p:spTree>
    <p:extLst>
      <p:ext uri="{BB962C8B-B14F-4D97-AF65-F5344CB8AC3E}">
        <p14:creationId xmlns:p14="http://schemas.microsoft.com/office/powerpoint/2010/main" val="1418498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353CF-803B-484A-AE79-B2D4E330AAE0}"/>
              </a:ext>
            </a:extLst>
          </p:cNvPr>
          <p:cNvSpPr>
            <a:spLocks noGrp="1"/>
          </p:cNvSpPr>
          <p:nvPr>
            <p:ph type="dt" sz="half" idx="10"/>
          </p:nvPr>
        </p:nvSpPr>
        <p:spPr/>
        <p:txBody>
          <a:bodyPr/>
          <a:lstStyle>
            <a:lvl1pPr>
              <a:defRPr/>
            </a:lvl1pPr>
          </a:lstStyle>
          <a:p>
            <a:pPr>
              <a:defRPr/>
            </a:pPr>
            <a:fld id="{7CF719A9-1624-4492-A0CE-872AA096998F}" type="datetime1">
              <a:rPr lang="en-US"/>
              <a:pPr>
                <a:defRPr/>
              </a:pPr>
              <a:t>8/6/2019</a:t>
            </a:fld>
            <a:endParaRPr lang="en-US" dirty="0"/>
          </a:p>
        </p:txBody>
      </p:sp>
      <p:sp>
        <p:nvSpPr>
          <p:cNvPr id="5" name="Footer Placeholder 4">
            <a:extLst>
              <a:ext uri="{FF2B5EF4-FFF2-40B4-BE49-F238E27FC236}">
                <a16:creationId xmlns:a16="http://schemas.microsoft.com/office/drawing/2014/main" id="{FB0BC2A6-F66E-4CE9-94C4-C2BE7B9293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92F901-09E6-4A76-ACD4-5BBDEA4E99BC}"/>
              </a:ext>
            </a:extLst>
          </p:cNvPr>
          <p:cNvSpPr>
            <a:spLocks noGrp="1"/>
          </p:cNvSpPr>
          <p:nvPr>
            <p:ph type="sldNum" sz="quarter" idx="12"/>
          </p:nvPr>
        </p:nvSpPr>
        <p:spPr/>
        <p:txBody>
          <a:bodyPr/>
          <a:lstStyle>
            <a:lvl1pPr>
              <a:defRPr/>
            </a:lvl1pPr>
          </a:lstStyle>
          <a:p>
            <a:fld id="{28243E86-619D-4E9C-8554-559EFB42AB2D}" type="slidenum">
              <a:rPr lang="en-US" altLang="en-US"/>
              <a:pPr/>
              <a:t>‹#›</a:t>
            </a:fld>
            <a:endParaRPr lang="en-US" altLang="en-US"/>
          </a:p>
        </p:txBody>
      </p:sp>
    </p:spTree>
    <p:extLst>
      <p:ext uri="{BB962C8B-B14F-4D97-AF65-F5344CB8AC3E}">
        <p14:creationId xmlns:p14="http://schemas.microsoft.com/office/powerpoint/2010/main" val="281628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3992563"/>
          </a:xfrm>
        </p:spPr>
        <p:txBody>
          <a:bodyPr/>
          <a:lstStyle>
            <a:lvl1pPr>
              <a:lnSpc>
                <a:spcPts val="3000"/>
              </a:lnSpc>
              <a:spcBef>
                <a:spcPts val="0"/>
              </a:spcBef>
              <a:defRPr sz="2800"/>
            </a:lvl1pPr>
            <a:lvl2pPr>
              <a:lnSpc>
                <a:spcPts val="2600"/>
              </a:lnSpc>
              <a:spcBef>
                <a:spcPts val="300"/>
              </a:spcBef>
              <a:defRPr sz="2400"/>
            </a:lvl2pPr>
            <a:lvl3pPr>
              <a:lnSpc>
                <a:spcPts val="2200"/>
              </a:lnSpc>
              <a:spcBef>
                <a:spcPts val="300"/>
              </a:spcBef>
              <a:defRPr sz="2000"/>
            </a:lvl3pPr>
            <a:lvl4pPr>
              <a:lnSpc>
                <a:spcPts val="2000"/>
              </a:lnSpc>
              <a:spcBef>
                <a:spcPts val="300"/>
              </a:spcBef>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2133600"/>
            <a:ext cx="4038600" cy="3992563"/>
          </a:xfrm>
        </p:spPr>
        <p:txBody>
          <a:bodyPr/>
          <a:lstStyle>
            <a:lvl1pPr>
              <a:lnSpc>
                <a:spcPts val="3000"/>
              </a:lnSpc>
              <a:spcBef>
                <a:spcPts val="300"/>
              </a:spcBef>
              <a:defRPr sz="2800"/>
            </a:lvl1pPr>
            <a:lvl2pPr>
              <a:lnSpc>
                <a:spcPts val="2600"/>
              </a:lnSpc>
              <a:spcBef>
                <a:spcPts val="300"/>
              </a:spcBef>
              <a:defRPr sz="2400"/>
            </a:lvl2pPr>
            <a:lvl3pPr>
              <a:lnSpc>
                <a:spcPts val="2200"/>
              </a:lnSpc>
              <a:spcBef>
                <a:spcPts val="300"/>
              </a:spcBef>
              <a:defRPr sz="2000"/>
            </a:lvl3pPr>
            <a:lvl4pPr>
              <a:lnSpc>
                <a:spcPts val="2000"/>
              </a:lnSpc>
              <a:spcBef>
                <a:spcPts val="300"/>
              </a:spcBef>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270D1860-88DC-4933-853B-66AEAE13C2DC}"/>
              </a:ext>
            </a:extLst>
          </p:cNvPr>
          <p:cNvSpPr>
            <a:spLocks noGrp="1"/>
          </p:cNvSpPr>
          <p:nvPr>
            <p:ph type="dt" sz="half" idx="10"/>
          </p:nvPr>
        </p:nvSpPr>
        <p:spPr/>
        <p:txBody>
          <a:bodyPr/>
          <a:lstStyle>
            <a:lvl1pPr>
              <a:defRPr/>
            </a:lvl1pPr>
          </a:lstStyle>
          <a:p>
            <a:pPr>
              <a:defRPr/>
            </a:pPr>
            <a:fld id="{0D3E1F98-08BA-4571-9013-B16619580E56}" type="datetime1">
              <a:rPr lang="en-US"/>
              <a:pPr>
                <a:defRPr/>
              </a:pPr>
              <a:t>8/6/2019</a:t>
            </a:fld>
            <a:endParaRPr lang="en-US" dirty="0"/>
          </a:p>
        </p:txBody>
      </p:sp>
      <p:sp>
        <p:nvSpPr>
          <p:cNvPr id="6" name="Footer Placeholder 4">
            <a:extLst>
              <a:ext uri="{FF2B5EF4-FFF2-40B4-BE49-F238E27FC236}">
                <a16:creationId xmlns:a16="http://schemas.microsoft.com/office/drawing/2014/main" id="{6999BE68-0091-4BA6-8F28-85C2E3E93D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62F2F5-6EC8-4AFC-B753-E951E7A1CF52}"/>
              </a:ext>
            </a:extLst>
          </p:cNvPr>
          <p:cNvSpPr>
            <a:spLocks noGrp="1"/>
          </p:cNvSpPr>
          <p:nvPr>
            <p:ph type="sldNum" sz="quarter" idx="12"/>
          </p:nvPr>
        </p:nvSpPr>
        <p:spPr/>
        <p:txBody>
          <a:bodyPr/>
          <a:lstStyle>
            <a:lvl1pPr>
              <a:defRPr/>
            </a:lvl1pPr>
          </a:lstStyle>
          <a:p>
            <a:fld id="{0A5B30BC-B522-4F05-8052-635585483324}" type="slidenum">
              <a:rPr lang="en-US" altLang="en-US"/>
              <a:pPr/>
              <a:t>‹#›</a:t>
            </a:fld>
            <a:endParaRPr lang="en-US" altLang="en-US"/>
          </a:p>
        </p:txBody>
      </p:sp>
    </p:spTree>
    <p:extLst>
      <p:ext uri="{BB962C8B-B14F-4D97-AF65-F5344CB8AC3E}">
        <p14:creationId xmlns:p14="http://schemas.microsoft.com/office/powerpoint/2010/main" val="20032692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6B3BA7-6757-4762-9E36-E74A92431EF5}"/>
              </a:ext>
            </a:extLst>
          </p:cNvPr>
          <p:cNvSpPr>
            <a:spLocks noGrp="1"/>
          </p:cNvSpPr>
          <p:nvPr>
            <p:ph type="dt" sz="half" idx="10"/>
          </p:nvPr>
        </p:nvSpPr>
        <p:spPr/>
        <p:txBody>
          <a:bodyPr/>
          <a:lstStyle>
            <a:lvl1pPr>
              <a:defRPr/>
            </a:lvl1pPr>
          </a:lstStyle>
          <a:p>
            <a:pPr>
              <a:defRPr/>
            </a:pPr>
            <a:fld id="{8379FDD0-4AFA-4F9A-A9D0-59BA8FB0411F}" type="datetime1">
              <a:rPr lang="en-US"/>
              <a:pPr>
                <a:defRPr/>
              </a:pPr>
              <a:t>8/6/2019</a:t>
            </a:fld>
            <a:endParaRPr lang="en-US" dirty="0"/>
          </a:p>
        </p:txBody>
      </p:sp>
      <p:sp>
        <p:nvSpPr>
          <p:cNvPr id="5" name="Footer Placeholder 4">
            <a:extLst>
              <a:ext uri="{FF2B5EF4-FFF2-40B4-BE49-F238E27FC236}">
                <a16:creationId xmlns:a16="http://schemas.microsoft.com/office/drawing/2014/main" id="{F59E2763-4120-4B86-9B1D-35398C3D55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7039DE-B53F-4A72-B50F-EAF25129AC9C}"/>
              </a:ext>
            </a:extLst>
          </p:cNvPr>
          <p:cNvSpPr>
            <a:spLocks noGrp="1"/>
          </p:cNvSpPr>
          <p:nvPr>
            <p:ph type="sldNum" sz="quarter" idx="12"/>
          </p:nvPr>
        </p:nvSpPr>
        <p:spPr/>
        <p:txBody>
          <a:bodyPr/>
          <a:lstStyle>
            <a:lvl1pPr>
              <a:defRPr/>
            </a:lvl1pPr>
          </a:lstStyle>
          <a:p>
            <a:fld id="{612764C6-AC63-4AA8-A0EA-D0D084F8980D}" type="slidenum">
              <a:rPr lang="en-US" altLang="en-US"/>
              <a:pPr/>
              <a:t>‹#›</a:t>
            </a:fld>
            <a:endParaRPr lang="en-US" altLang="en-US"/>
          </a:p>
        </p:txBody>
      </p:sp>
    </p:spTree>
    <p:extLst>
      <p:ext uri="{BB962C8B-B14F-4D97-AF65-F5344CB8AC3E}">
        <p14:creationId xmlns:p14="http://schemas.microsoft.com/office/powerpoint/2010/main" val="3200586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8077200" cy="1146175"/>
          </a:xfrm>
        </p:spPr>
        <p:txBody>
          <a:bodyPr anchor="b"/>
          <a:lstStyle>
            <a:lvl1pPr>
              <a:defRPr>
                <a:solidFill>
                  <a:srgbClr val="F46A1F"/>
                </a:solidFill>
              </a:defRPr>
            </a:lvl1pPr>
          </a:lstStyle>
          <a:p>
            <a:r>
              <a:rPr lang="en-US"/>
              <a:t>Click to edit Master title style</a:t>
            </a:r>
            <a:endParaRPr lang="en-US" dirty="0"/>
          </a:p>
        </p:txBody>
      </p:sp>
      <p:sp>
        <p:nvSpPr>
          <p:cNvPr id="3" name="Subtitle 2"/>
          <p:cNvSpPr>
            <a:spLocks noGrp="1"/>
          </p:cNvSpPr>
          <p:nvPr>
            <p:ph type="subTitle" idx="1"/>
          </p:nvPr>
        </p:nvSpPr>
        <p:spPr>
          <a:xfrm>
            <a:off x="533400" y="4267200"/>
            <a:ext cx="8077200" cy="1295400"/>
          </a:xfrm>
        </p:spPr>
        <p:txBody>
          <a:bodyPr/>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CA467BB-1982-4B2F-BF2E-5D9C55480346}"/>
              </a:ext>
            </a:extLst>
          </p:cNvPr>
          <p:cNvSpPr>
            <a:spLocks noGrp="1"/>
          </p:cNvSpPr>
          <p:nvPr>
            <p:ph type="dt" sz="half" idx="10"/>
          </p:nvPr>
        </p:nvSpPr>
        <p:spPr/>
        <p:txBody>
          <a:bodyPr/>
          <a:lstStyle>
            <a:lvl1pPr>
              <a:defRPr/>
            </a:lvl1pPr>
          </a:lstStyle>
          <a:p>
            <a:pPr>
              <a:defRPr/>
            </a:pPr>
            <a:fld id="{B0A1AD4A-689B-465C-976D-EE2D92134DAE}" type="datetime1">
              <a:rPr lang="en-US"/>
              <a:pPr>
                <a:defRPr/>
              </a:pPr>
              <a:t>8/6/2019</a:t>
            </a:fld>
            <a:endParaRPr lang="en-US" dirty="0"/>
          </a:p>
        </p:txBody>
      </p:sp>
      <p:sp>
        <p:nvSpPr>
          <p:cNvPr id="5" name="Footer Placeholder 4">
            <a:extLst>
              <a:ext uri="{FF2B5EF4-FFF2-40B4-BE49-F238E27FC236}">
                <a16:creationId xmlns:a16="http://schemas.microsoft.com/office/drawing/2014/main" id="{CAE8E446-9E54-48E3-8C12-447A9473F0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38DCFB-E2A5-4736-9285-ED49452BA046}"/>
              </a:ext>
            </a:extLst>
          </p:cNvPr>
          <p:cNvSpPr>
            <a:spLocks noGrp="1"/>
          </p:cNvSpPr>
          <p:nvPr>
            <p:ph type="sldNum" sz="quarter" idx="12"/>
          </p:nvPr>
        </p:nvSpPr>
        <p:spPr/>
        <p:txBody>
          <a:bodyPr/>
          <a:lstStyle>
            <a:lvl1pPr>
              <a:defRPr/>
            </a:lvl1pPr>
          </a:lstStyle>
          <a:p>
            <a:fld id="{029F27E4-DE94-4D11-81F9-2FA9BA397A6E}" type="slidenum">
              <a:rPr lang="en-US" altLang="en-US"/>
              <a:pPr/>
              <a:t>‹#›</a:t>
            </a:fld>
            <a:endParaRPr lang="en-US" altLang="en-US"/>
          </a:p>
        </p:txBody>
      </p:sp>
    </p:spTree>
    <p:extLst>
      <p:ext uri="{BB962C8B-B14F-4D97-AF65-F5344CB8AC3E}">
        <p14:creationId xmlns:p14="http://schemas.microsoft.com/office/powerpoint/2010/main" val="3613600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6A1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79F36531-27D3-4415-937E-39558D2C7609}"/>
              </a:ext>
            </a:extLst>
          </p:cNvPr>
          <p:cNvSpPr>
            <a:spLocks noGrp="1"/>
          </p:cNvSpPr>
          <p:nvPr>
            <p:ph type="dt" sz="half" idx="10"/>
          </p:nvPr>
        </p:nvSpPr>
        <p:spPr/>
        <p:txBody>
          <a:bodyPr/>
          <a:lstStyle>
            <a:lvl1pPr>
              <a:defRPr/>
            </a:lvl1pPr>
          </a:lstStyle>
          <a:p>
            <a:pPr>
              <a:defRPr/>
            </a:pPr>
            <a:fld id="{E4C9A616-0054-424C-BE8D-68A293AD6CFF}" type="datetime1">
              <a:rPr lang="en-US"/>
              <a:pPr>
                <a:defRPr/>
              </a:pPr>
              <a:t>8/6/2019</a:t>
            </a:fld>
            <a:endParaRPr lang="en-US" dirty="0"/>
          </a:p>
        </p:txBody>
      </p:sp>
      <p:sp>
        <p:nvSpPr>
          <p:cNvPr id="5" name="Footer Placeholder 4">
            <a:extLst>
              <a:ext uri="{FF2B5EF4-FFF2-40B4-BE49-F238E27FC236}">
                <a16:creationId xmlns:a16="http://schemas.microsoft.com/office/drawing/2014/main" id="{E294BE1B-21F1-4217-A3FE-B81C7914B7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47C51C-C523-44DB-9DD4-06D60FD309F2}"/>
              </a:ext>
            </a:extLst>
          </p:cNvPr>
          <p:cNvSpPr>
            <a:spLocks noGrp="1"/>
          </p:cNvSpPr>
          <p:nvPr>
            <p:ph type="sldNum" sz="quarter" idx="12"/>
          </p:nvPr>
        </p:nvSpPr>
        <p:spPr/>
        <p:txBody>
          <a:bodyPr/>
          <a:lstStyle>
            <a:lvl1pPr>
              <a:defRPr/>
            </a:lvl1pPr>
          </a:lstStyle>
          <a:p>
            <a:fld id="{B9DFC4A1-2ACB-4C2B-B40B-1187DB567CA4}" type="slidenum">
              <a:rPr lang="en-US" altLang="en-US"/>
              <a:pPr/>
              <a:t>‹#›</a:t>
            </a:fld>
            <a:endParaRPr lang="en-US" altLang="en-US"/>
          </a:p>
        </p:txBody>
      </p:sp>
    </p:spTree>
    <p:extLst>
      <p:ext uri="{BB962C8B-B14F-4D97-AF65-F5344CB8AC3E}">
        <p14:creationId xmlns:p14="http://schemas.microsoft.com/office/powerpoint/2010/main" val="42414354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BAF1305-02EA-4DAE-876B-E5905AD0FA0C}"/>
              </a:ext>
            </a:extLst>
          </p:cNvPr>
          <p:cNvSpPr>
            <a:spLocks noGrp="1"/>
          </p:cNvSpPr>
          <p:nvPr>
            <p:ph type="dt" sz="half" idx="10"/>
          </p:nvPr>
        </p:nvSpPr>
        <p:spPr/>
        <p:txBody>
          <a:bodyPr/>
          <a:lstStyle>
            <a:lvl1pPr>
              <a:defRPr/>
            </a:lvl1pPr>
          </a:lstStyle>
          <a:p>
            <a:pPr>
              <a:defRPr/>
            </a:pPr>
            <a:fld id="{F9DB072D-EBF0-40EF-87A8-227CD1FE1D14}" type="datetime1">
              <a:rPr lang="en-US"/>
              <a:pPr>
                <a:defRPr/>
              </a:pPr>
              <a:t>8/6/2019</a:t>
            </a:fld>
            <a:endParaRPr lang="en-US" dirty="0"/>
          </a:p>
        </p:txBody>
      </p:sp>
      <p:sp>
        <p:nvSpPr>
          <p:cNvPr id="3" name="Footer Placeholder 4">
            <a:extLst>
              <a:ext uri="{FF2B5EF4-FFF2-40B4-BE49-F238E27FC236}">
                <a16:creationId xmlns:a16="http://schemas.microsoft.com/office/drawing/2014/main" id="{A9991CE8-98DA-4DEB-97F5-5E3FBBD22B0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AEC899-BBA7-4B46-A3E6-9FEF4E53BB1D}"/>
              </a:ext>
            </a:extLst>
          </p:cNvPr>
          <p:cNvSpPr>
            <a:spLocks noGrp="1"/>
          </p:cNvSpPr>
          <p:nvPr>
            <p:ph type="sldNum" sz="quarter" idx="12"/>
          </p:nvPr>
        </p:nvSpPr>
        <p:spPr/>
        <p:txBody>
          <a:bodyPr/>
          <a:lstStyle>
            <a:lvl1pPr>
              <a:defRPr/>
            </a:lvl1pPr>
          </a:lstStyle>
          <a:p>
            <a:fld id="{9A2BACBB-FF48-45F4-93DD-029FC1E04D60}" type="slidenum">
              <a:rPr lang="en-US" altLang="en-US"/>
              <a:pPr/>
              <a:t>‹#›</a:t>
            </a:fld>
            <a:endParaRPr lang="en-US" altLang="en-US"/>
          </a:p>
        </p:txBody>
      </p:sp>
    </p:spTree>
    <p:extLst>
      <p:ext uri="{BB962C8B-B14F-4D97-AF65-F5344CB8AC3E}">
        <p14:creationId xmlns:p14="http://schemas.microsoft.com/office/powerpoint/2010/main" val="845642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3992563"/>
          </a:xfrm>
        </p:spPr>
        <p:txBody>
          <a:bodyPr/>
          <a:lstStyle>
            <a:lvl1pPr>
              <a:lnSpc>
                <a:spcPts val="3000"/>
              </a:lnSpc>
              <a:spcBef>
                <a:spcPts val="0"/>
              </a:spcBef>
              <a:defRPr sz="2800"/>
            </a:lvl1pPr>
            <a:lvl2pPr>
              <a:lnSpc>
                <a:spcPts val="2600"/>
              </a:lnSpc>
              <a:spcBef>
                <a:spcPts val="300"/>
              </a:spcBef>
              <a:defRPr sz="2400"/>
            </a:lvl2pPr>
            <a:lvl3pPr>
              <a:lnSpc>
                <a:spcPts val="2200"/>
              </a:lnSpc>
              <a:spcBef>
                <a:spcPts val="300"/>
              </a:spcBef>
              <a:defRPr sz="2000"/>
            </a:lvl3pPr>
            <a:lvl4pPr>
              <a:lnSpc>
                <a:spcPts val="2000"/>
              </a:lnSpc>
              <a:spcBef>
                <a:spcPts val="300"/>
              </a:spcBef>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2133600"/>
            <a:ext cx="4038600" cy="3992563"/>
          </a:xfrm>
        </p:spPr>
        <p:txBody>
          <a:bodyPr/>
          <a:lstStyle>
            <a:lvl1pPr>
              <a:lnSpc>
                <a:spcPts val="3000"/>
              </a:lnSpc>
              <a:spcBef>
                <a:spcPts val="300"/>
              </a:spcBef>
              <a:defRPr sz="2800"/>
            </a:lvl1pPr>
            <a:lvl2pPr>
              <a:lnSpc>
                <a:spcPts val="2600"/>
              </a:lnSpc>
              <a:spcBef>
                <a:spcPts val="300"/>
              </a:spcBef>
              <a:defRPr sz="2400"/>
            </a:lvl2pPr>
            <a:lvl3pPr>
              <a:lnSpc>
                <a:spcPts val="2200"/>
              </a:lnSpc>
              <a:spcBef>
                <a:spcPts val="300"/>
              </a:spcBef>
              <a:defRPr sz="2000"/>
            </a:lvl3pPr>
            <a:lvl4pPr>
              <a:lnSpc>
                <a:spcPts val="2000"/>
              </a:lnSpc>
              <a:spcBef>
                <a:spcPts val="300"/>
              </a:spcBef>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A66B4306-B60D-4C69-A9BB-BE51C2918A83}"/>
              </a:ext>
            </a:extLst>
          </p:cNvPr>
          <p:cNvSpPr>
            <a:spLocks noGrp="1"/>
          </p:cNvSpPr>
          <p:nvPr>
            <p:ph type="dt" sz="half" idx="10"/>
          </p:nvPr>
        </p:nvSpPr>
        <p:spPr/>
        <p:txBody>
          <a:bodyPr/>
          <a:lstStyle>
            <a:lvl1pPr>
              <a:defRPr/>
            </a:lvl1pPr>
          </a:lstStyle>
          <a:p>
            <a:pPr>
              <a:defRPr/>
            </a:pPr>
            <a:fld id="{D4628A46-16DA-40DB-A424-98EDA68103D0}" type="datetime1">
              <a:rPr lang="en-US"/>
              <a:pPr>
                <a:defRPr/>
              </a:pPr>
              <a:t>8/6/2019</a:t>
            </a:fld>
            <a:endParaRPr lang="en-US" dirty="0"/>
          </a:p>
        </p:txBody>
      </p:sp>
      <p:sp>
        <p:nvSpPr>
          <p:cNvPr id="6" name="Footer Placeholder 4">
            <a:extLst>
              <a:ext uri="{FF2B5EF4-FFF2-40B4-BE49-F238E27FC236}">
                <a16:creationId xmlns:a16="http://schemas.microsoft.com/office/drawing/2014/main" id="{B1C83457-D556-45CA-9B64-82E50E4D10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CB5B62-96F4-40E3-ACCA-3C7D6D62F7E9}"/>
              </a:ext>
            </a:extLst>
          </p:cNvPr>
          <p:cNvSpPr>
            <a:spLocks noGrp="1"/>
          </p:cNvSpPr>
          <p:nvPr>
            <p:ph type="sldNum" sz="quarter" idx="12"/>
          </p:nvPr>
        </p:nvSpPr>
        <p:spPr/>
        <p:txBody>
          <a:bodyPr/>
          <a:lstStyle>
            <a:lvl1pPr>
              <a:defRPr/>
            </a:lvl1pPr>
          </a:lstStyle>
          <a:p>
            <a:fld id="{29DAC741-06FC-45A2-A631-1985B186484F}" type="slidenum">
              <a:rPr lang="en-US" altLang="en-US"/>
              <a:pPr/>
              <a:t>‹#›</a:t>
            </a:fld>
            <a:endParaRPr lang="en-US" altLang="en-US"/>
          </a:p>
        </p:txBody>
      </p:sp>
    </p:spTree>
    <p:extLst>
      <p:ext uri="{BB962C8B-B14F-4D97-AF65-F5344CB8AC3E}">
        <p14:creationId xmlns:p14="http://schemas.microsoft.com/office/powerpoint/2010/main" val="381403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255838"/>
            <a:ext cx="4040188" cy="639762"/>
          </a:xfrm>
        </p:spPr>
        <p:txBody>
          <a:bodyPr anchor="b"/>
          <a:lstStyle>
            <a:lvl1pPr marL="0" indent="0">
              <a:lnSpc>
                <a:spcPts val="26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71799"/>
            <a:ext cx="4040188" cy="3048001"/>
          </a:xfrm>
        </p:spPr>
        <p:txBody>
          <a:bodyPr/>
          <a:lstStyle>
            <a:lvl1pPr>
              <a:lnSpc>
                <a:spcPts val="2600"/>
              </a:lnSpc>
              <a:spcBef>
                <a:spcPts val="300"/>
              </a:spcBef>
              <a:defRPr sz="2400"/>
            </a:lvl1pPr>
            <a:lvl2pPr>
              <a:lnSpc>
                <a:spcPts val="2200"/>
              </a:lnSpc>
              <a:spcBef>
                <a:spcPts val="300"/>
              </a:spcBef>
              <a:defRPr sz="2000"/>
            </a:lvl2pPr>
            <a:lvl3pPr>
              <a:lnSpc>
                <a:spcPts val="2000"/>
              </a:lnSpc>
              <a:spcBef>
                <a:spcPts val="300"/>
              </a:spcBef>
              <a:defRPr sz="1800"/>
            </a:lvl3pPr>
            <a:lvl4pPr>
              <a:lnSpc>
                <a:spcPts val="1800"/>
              </a:lnSpc>
              <a:spcBef>
                <a:spcPts val="300"/>
              </a:spcBef>
              <a:defRPr sz="1600"/>
            </a:lvl4pPr>
            <a:lvl5pPr>
              <a:buNone/>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2255838"/>
            <a:ext cx="4041775" cy="639762"/>
          </a:xfrm>
        </p:spPr>
        <p:txBody>
          <a:bodyPr anchor="b"/>
          <a:lstStyle>
            <a:lvl1pPr marL="0" indent="0">
              <a:lnSpc>
                <a:spcPts val="26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71799"/>
            <a:ext cx="4041775" cy="3048001"/>
          </a:xfrm>
        </p:spPr>
        <p:txBody>
          <a:bodyPr/>
          <a:lstStyle>
            <a:lvl1pPr>
              <a:lnSpc>
                <a:spcPts val="2600"/>
              </a:lnSpc>
              <a:spcBef>
                <a:spcPts val="300"/>
              </a:spcBef>
              <a:defRPr sz="2400"/>
            </a:lvl1pPr>
            <a:lvl2pPr>
              <a:lnSpc>
                <a:spcPts val="2200"/>
              </a:lnSpc>
              <a:spcBef>
                <a:spcPts val="300"/>
              </a:spcBef>
              <a:defRPr sz="2000"/>
            </a:lvl2pPr>
            <a:lvl3pPr>
              <a:lnSpc>
                <a:spcPts val="2000"/>
              </a:lnSpc>
              <a:spcBef>
                <a:spcPts val="300"/>
              </a:spcBef>
              <a:defRPr sz="1800"/>
            </a:lvl3pPr>
            <a:lvl4pPr>
              <a:lnSpc>
                <a:spcPts val="1800"/>
              </a:lnSpc>
              <a:spcBef>
                <a:spcPts val="300"/>
              </a:spcBef>
              <a:defRPr sz="1600"/>
            </a:lvl4pPr>
            <a:lvl5pPr>
              <a:buNone/>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3">
            <a:extLst>
              <a:ext uri="{FF2B5EF4-FFF2-40B4-BE49-F238E27FC236}">
                <a16:creationId xmlns:a16="http://schemas.microsoft.com/office/drawing/2014/main" id="{77C38C9D-6322-4AC7-BF07-81480AFE8677}"/>
              </a:ext>
            </a:extLst>
          </p:cNvPr>
          <p:cNvSpPr>
            <a:spLocks noGrp="1"/>
          </p:cNvSpPr>
          <p:nvPr>
            <p:ph type="dt" sz="half" idx="10"/>
          </p:nvPr>
        </p:nvSpPr>
        <p:spPr/>
        <p:txBody>
          <a:bodyPr/>
          <a:lstStyle>
            <a:lvl1pPr>
              <a:defRPr/>
            </a:lvl1pPr>
          </a:lstStyle>
          <a:p>
            <a:pPr>
              <a:defRPr/>
            </a:pPr>
            <a:fld id="{E5813600-5F55-48B3-89E2-BC4834353D45}" type="datetime1">
              <a:rPr lang="en-US"/>
              <a:pPr>
                <a:defRPr/>
              </a:pPr>
              <a:t>8/6/2019</a:t>
            </a:fld>
            <a:endParaRPr lang="en-US" dirty="0"/>
          </a:p>
        </p:txBody>
      </p:sp>
      <p:sp>
        <p:nvSpPr>
          <p:cNvPr id="8" name="Footer Placeholder 4">
            <a:extLst>
              <a:ext uri="{FF2B5EF4-FFF2-40B4-BE49-F238E27FC236}">
                <a16:creationId xmlns:a16="http://schemas.microsoft.com/office/drawing/2014/main" id="{F455EFAF-E4B6-498B-A5E0-B2D645DB283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E29F08F-102C-43FE-909F-86DF7502B866}"/>
              </a:ext>
            </a:extLst>
          </p:cNvPr>
          <p:cNvSpPr>
            <a:spLocks noGrp="1"/>
          </p:cNvSpPr>
          <p:nvPr>
            <p:ph type="sldNum" sz="quarter" idx="12"/>
          </p:nvPr>
        </p:nvSpPr>
        <p:spPr/>
        <p:txBody>
          <a:bodyPr/>
          <a:lstStyle>
            <a:lvl1pPr>
              <a:defRPr/>
            </a:lvl1pPr>
          </a:lstStyle>
          <a:p>
            <a:fld id="{F118BD39-69DF-4FFB-9687-E9574A88B54A}" type="slidenum">
              <a:rPr lang="en-US" altLang="en-US"/>
              <a:pPr/>
              <a:t>‹#›</a:t>
            </a:fld>
            <a:endParaRPr lang="en-US" altLang="en-US"/>
          </a:p>
        </p:txBody>
      </p:sp>
    </p:spTree>
    <p:extLst>
      <p:ext uri="{BB962C8B-B14F-4D97-AF65-F5344CB8AC3E}">
        <p14:creationId xmlns:p14="http://schemas.microsoft.com/office/powerpoint/2010/main" val="555319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9707982-00CD-4C15-98AB-960EE6AE569D}"/>
              </a:ext>
            </a:extLst>
          </p:cNvPr>
          <p:cNvSpPr>
            <a:spLocks noGrp="1"/>
          </p:cNvSpPr>
          <p:nvPr>
            <p:ph type="dt" sz="half" idx="10"/>
          </p:nvPr>
        </p:nvSpPr>
        <p:spPr/>
        <p:txBody>
          <a:bodyPr/>
          <a:lstStyle>
            <a:lvl1pPr>
              <a:defRPr/>
            </a:lvl1pPr>
          </a:lstStyle>
          <a:p>
            <a:pPr>
              <a:defRPr/>
            </a:pPr>
            <a:fld id="{0FE8496A-FEB2-4A42-B5BB-81E626B9434D}" type="datetime1">
              <a:rPr lang="en-US"/>
              <a:pPr>
                <a:defRPr/>
              </a:pPr>
              <a:t>8/6/2019</a:t>
            </a:fld>
            <a:endParaRPr lang="en-US" dirty="0"/>
          </a:p>
        </p:txBody>
      </p:sp>
      <p:sp>
        <p:nvSpPr>
          <p:cNvPr id="4" name="Footer Placeholder 4">
            <a:extLst>
              <a:ext uri="{FF2B5EF4-FFF2-40B4-BE49-F238E27FC236}">
                <a16:creationId xmlns:a16="http://schemas.microsoft.com/office/drawing/2014/main" id="{BFD8652F-E967-4F98-9779-09815611D1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E44C935-E489-40AD-BB00-1F5688A12849}"/>
              </a:ext>
            </a:extLst>
          </p:cNvPr>
          <p:cNvSpPr>
            <a:spLocks noGrp="1"/>
          </p:cNvSpPr>
          <p:nvPr>
            <p:ph type="sldNum" sz="quarter" idx="12"/>
          </p:nvPr>
        </p:nvSpPr>
        <p:spPr/>
        <p:txBody>
          <a:bodyPr/>
          <a:lstStyle>
            <a:lvl1pPr>
              <a:defRPr/>
            </a:lvl1pPr>
          </a:lstStyle>
          <a:p>
            <a:fld id="{A0CE4B66-C380-47E1-85DF-46FDEAFA3076}" type="slidenum">
              <a:rPr lang="en-US" altLang="en-US"/>
              <a:pPr/>
              <a:t>‹#›</a:t>
            </a:fld>
            <a:endParaRPr lang="en-US" altLang="en-US"/>
          </a:p>
        </p:txBody>
      </p:sp>
    </p:spTree>
    <p:extLst>
      <p:ext uri="{BB962C8B-B14F-4D97-AF65-F5344CB8AC3E}">
        <p14:creationId xmlns:p14="http://schemas.microsoft.com/office/powerpoint/2010/main" val="119529509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6096000" cy="1143000"/>
          </a:xfrm>
        </p:spPr>
        <p:txBody>
          <a:bodyPr/>
          <a:lstStyle/>
          <a:p>
            <a:r>
              <a:rPr lang="en-US"/>
              <a:t>Click to edit Master title style</a:t>
            </a:r>
          </a:p>
        </p:txBody>
      </p:sp>
      <p:sp>
        <p:nvSpPr>
          <p:cNvPr id="3" name="Table Placeholder 2"/>
          <p:cNvSpPr>
            <a:spLocks noGrp="1"/>
          </p:cNvSpPr>
          <p:nvPr>
            <p:ph type="tbl" idx="1"/>
          </p:nvPr>
        </p:nvSpPr>
        <p:spPr>
          <a:xfrm>
            <a:off x="1371600" y="1470025"/>
            <a:ext cx="7772400" cy="4114800"/>
          </a:xfrm>
        </p:spPr>
        <p:txBody>
          <a:bodyPr/>
          <a:lstStyle/>
          <a:p>
            <a:pPr lvl="0"/>
            <a:endParaRPr lang="en-US" noProof="0" dirty="0"/>
          </a:p>
        </p:txBody>
      </p:sp>
    </p:spTree>
    <p:extLst>
      <p:ext uri="{BB962C8B-B14F-4D97-AF65-F5344CB8AC3E}">
        <p14:creationId xmlns:p14="http://schemas.microsoft.com/office/powerpoint/2010/main" val="225006084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0CF48FF-FA33-4D4E-98D4-2B7EB7B87AB8}"/>
              </a:ext>
            </a:extLst>
          </p:cNvPr>
          <p:cNvSpPr>
            <a:spLocks noGrp="1"/>
          </p:cNvSpPr>
          <p:nvPr>
            <p:ph type="dt" sz="half" idx="10"/>
          </p:nvPr>
        </p:nvSpPr>
        <p:spPr/>
        <p:txBody>
          <a:bodyPr/>
          <a:lstStyle>
            <a:lvl1pPr>
              <a:defRPr/>
            </a:lvl1pPr>
          </a:lstStyle>
          <a:p>
            <a:pPr>
              <a:defRPr/>
            </a:pPr>
            <a:fld id="{FF564447-A01D-498D-9F3A-AB0816200968}" type="datetime1">
              <a:rPr lang="en-US"/>
              <a:pPr>
                <a:defRPr/>
              </a:pPr>
              <a:t>8/6/2019</a:t>
            </a:fld>
            <a:endParaRPr lang="en-US" dirty="0"/>
          </a:p>
        </p:txBody>
      </p:sp>
      <p:sp>
        <p:nvSpPr>
          <p:cNvPr id="5" name="Footer Placeholder 4">
            <a:extLst>
              <a:ext uri="{FF2B5EF4-FFF2-40B4-BE49-F238E27FC236}">
                <a16:creationId xmlns:a16="http://schemas.microsoft.com/office/drawing/2014/main" id="{55483657-1393-427D-8FF3-91D7A49B95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24DC67-E38B-4A94-85D5-22CAE73CC27D}"/>
              </a:ext>
            </a:extLst>
          </p:cNvPr>
          <p:cNvSpPr>
            <a:spLocks noGrp="1"/>
          </p:cNvSpPr>
          <p:nvPr>
            <p:ph type="sldNum" sz="quarter" idx="12"/>
          </p:nvPr>
        </p:nvSpPr>
        <p:spPr/>
        <p:txBody>
          <a:bodyPr/>
          <a:lstStyle>
            <a:lvl1pPr>
              <a:defRPr/>
            </a:lvl1pPr>
          </a:lstStyle>
          <a:p>
            <a:fld id="{09E933F7-2600-428B-AF31-014BA7685A72}" type="slidenum">
              <a:rPr lang="en-US" altLang="en-US"/>
              <a:pPr/>
              <a:t>‹#›</a:t>
            </a:fld>
            <a:endParaRPr lang="en-US" altLang="en-US"/>
          </a:p>
        </p:txBody>
      </p:sp>
    </p:spTree>
    <p:extLst>
      <p:ext uri="{BB962C8B-B14F-4D97-AF65-F5344CB8AC3E}">
        <p14:creationId xmlns:p14="http://schemas.microsoft.com/office/powerpoint/2010/main" val="5268119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D6911-8E73-49C5-9E30-0A0F469D28FC}"/>
              </a:ext>
            </a:extLst>
          </p:cNvPr>
          <p:cNvSpPr>
            <a:spLocks noGrp="1"/>
          </p:cNvSpPr>
          <p:nvPr>
            <p:ph type="dt" sz="half" idx="10"/>
          </p:nvPr>
        </p:nvSpPr>
        <p:spPr/>
        <p:txBody>
          <a:bodyPr/>
          <a:lstStyle>
            <a:lvl1pPr>
              <a:defRPr/>
            </a:lvl1pPr>
          </a:lstStyle>
          <a:p>
            <a:pPr>
              <a:defRPr/>
            </a:pPr>
            <a:fld id="{F20AD7D9-8950-42BB-B4A3-5645C962C117}" type="datetime1">
              <a:rPr lang="en-US"/>
              <a:pPr>
                <a:defRPr/>
              </a:pPr>
              <a:t>8/6/2019</a:t>
            </a:fld>
            <a:endParaRPr lang="en-US" dirty="0"/>
          </a:p>
        </p:txBody>
      </p:sp>
      <p:sp>
        <p:nvSpPr>
          <p:cNvPr id="5" name="Footer Placeholder 4">
            <a:extLst>
              <a:ext uri="{FF2B5EF4-FFF2-40B4-BE49-F238E27FC236}">
                <a16:creationId xmlns:a16="http://schemas.microsoft.com/office/drawing/2014/main" id="{01B209F2-1EBF-451E-B749-CC7C57E3A5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5707CE-8851-4A50-B0D2-8CE0BFAFD014}"/>
              </a:ext>
            </a:extLst>
          </p:cNvPr>
          <p:cNvSpPr>
            <a:spLocks noGrp="1"/>
          </p:cNvSpPr>
          <p:nvPr>
            <p:ph type="sldNum" sz="quarter" idx="12"/>
          </p:nvPr>
        </p:nvSpPr>
        <p:spPr/>
        <p:txBody>
          <a:bodyPr/>
          <a:lstStyle>
            <a:lvl1pPr>
              <a:defRPr/>
            </a:lvl1pPr>
          </a:lstStyle>
          <a:p>
            <a:fld id="{F50482CD-097D-4E91-927D-9F89DD155146}" type="slidenum">
              <a:rPr lang="en-US" altLang="en-US"/>
              <a:pPr/>
              <a:t>‹#›</a:t>
            </a:fld>
            <a:endParaRPr lang="en-US" altLang="en-US"/>
          </a:p>
        </p:txBody>
      </p:sp>
    </p:spTree>
    <p:extLst>
      <p:ext uri="{BB962C8B-B14F-4D97-AF65-F5344CB8AC3E}">
        <p14:creationId xmlns:p14="http://schemas.microsoft.com/office/powerpoint/2010/main" val="3838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255838"/>
            <a:ext cx="4040188" cy="639762"/>
          </a:xfrm>
        </p:spPr>
        <p:txBody>
          <a:bodyPr anchor="b"/>
          <a:lstStyle>
            <a:lvl1pPr marL="0" indent="0">
              <a:lnSpc>
                <a:spcPts val="26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71799"/>
            <a:ext cx="4040188" cy="3048001"/>
          </a:xfrm>
        </p:spPr>
        <p:txBody>
          <a:bodyPr/>
          <a:lstStyle>
            <a:lvl1pPr>
              <a:lnSpc>
                <a:spcPts val="2600"/>
              </a:lnSpc>
              <a:spcBef>
                <a:spcPts val="300"/>
              </a:spcBef>
              <a:defRPr sz="2400"/>
            </a:lvl1pPr>
            <a:lvl2pPr>
              <a:lnSpc>
                <a:spcPts val="2200"/>
              </a:lnSpc>
              <a:spcBef>
                <a:spcPts val="300"/>
              </a:spcBef>
              <a:defRPr sz="2000"/>
            </a:lvl2pPr>
            <a:lvl3pPr>
              <a:lnSpc>
                <a:spcPts val="2000"/>
              </a:lnSpc>
              <a:spcBef>
                <a:spcPts val="300"/>
              </a:spcBef>
              <a:defRPr sz="1800"/>
            </a:lvl3pPr>
            <a:lvl4pPr>
              <a:lnSpc>
                <a:spcPts val="1800"/>
              </a:lnSpc>
              <a:spcBef>
                <a:spcPts val="300"/>
              </a:spcBef>
              <a:defRPr sz="1600"/>
            </a:lvl4pPr>
            <a:lvl5pPr>
              <a:buNone/>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2255838"/>
            <a:ext cx="4041775" cy="639762"/>
          </a:xfrm>
        </p:spPr>
        <p:txBody>
          <a:bodyPr anchor="b"/>
          <a:lstStyle>
            <a:lvl1pPr marL="0" indent="0">
              <a:lnSpc>
                <a:spcPts val="26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71799"/>
            <a:ext cx="4041775" cy="3048001"/>
          </a:xfrm>
        </p:spPr>
        <p:txBody>
          <a:bodyPr/>
          <a:lstStyle>
            <a:lvl1pPr>
              <a:lnSpc>
                <a:spcPts val="2600"/>
              </a:lnSpc>
              <a:spcBef>
                <a:spcPts val="300"/>
              </a:spcBef>
              <a:defRPr sz="2400"/>
            </a:lvl1pPr>
            <a:lvl2pPr>
              <a:lnSpc>
                <a:spcPts val="2200"/>
              </a:lnSpc>
              <a:spcBef>
                <a:spcPts val="300"/>
              </a:spcBef>
              <a:defRPr sz="2000"/>
            </a:lvl2pPr>
            <a:lvl3pPr>
              <a:lnSpc>
                <a:spcPts val="2000"/>
              </a:lnSpc>
              <a:spcBef>
                <a:spcPts val="300"/>
              </a:spcBef>
              <a:defRPr sz="1800"/>
            </a:lvl3pPr>
            <a:lvl4pPr>
              <a:lnSpc>
                <a:spcPts val="1800"/>
              </a:lnSpc>
              <a:spcBef>
                <a:spcPts val="300"/>
              </a:spcBef>
              <a:defRPr sz="1600"/>
            </a:lvl4pPr>
            <a:lvl5pPr>
              <a:buNone/>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3">
            <a:extLst>
              <a:ext uri="{FF2B5EF4-FFF2-40B4-BE49-F238E27FC236}">
                <a16:creationId xmlns:a16="http://schemas.microsoft.com/office/drawing/2014/main" id="{00F79F6F-7097-48CE-B22F-49550B3E5A62}"/>
              </a:ext>
            </a:extLst>
          </p:cNvPr>
          <p:cNvSpPr>
            <a:spLocks noGrp="1"/>
          </p:cNvSpPr>
          <p:nvPr>
            <p:ph type="dt" sz="half" idx="10"/>
          </p:nvPr>
        </p:nvSpPr>
        <p:spPr/>
        <p:txBody>
          <a:bodyPr/>
          <a:lstStyle>
            <a:lvl1pPr>
              <a:defRPr/>
            </a:lvl1pPr>
          </a:lstStyle>
          <a:p>
            <a:pPr>
              <a:defRPr/>
            </a:pPr>
            <a:fld id="{F092B13D-24EE-4B6B-BA2C-065F2BD5F5B2}" type="datetime1">
              <a:rPr lang="en-US"/>
              <a:pPr>
                <a:defRPr/>
              </a:pPr>
              <a:t>8/6/2019</a:t>
            </a:fld>
            <a:endParaRPr lang="en-US" dirty="0"/>
          </a:p>
        </p:txBody>
      </p:sp>
      <p:sp>
        <p:nvSpPr>
          <p:cNvPr id="8" name="Footer Placeholder 4">
            <a:extLst>
              <a:ext uri="{FF2B5EF4-FFF2-40B4-BE49-F238E27FC236}">
                <a16:creationId xmlns:a16="http://schemas.microsoft.com/office/drawing/2014/main" id="{A8891105-57FA-4694-B388-5DFA8D0DB2F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ACBFA4C-AA26-47F3-9E65-0C893EB8DE45}"/>
              </a:ext>
            </a:extLst>
          </p:cNvPr>
          <p:cNvSpPr>
            <a:spLocks noGrp="1"/>
          </p:cNvSpPr>
          <p:nvPr>
            <p:ph type="sldNum" sz="quarter" idx="12"/>
          </p:nvPr>
        </p:nvSpPr>
        <p:spPr/>
        <p:txBody>
          <a:bodyPr/>
          <a:lstStyle>
            <a:lvl1pPr>
              <a:defRPr/>
            </a:lvl1pPr>
          </a:lstStyle>
          <a:p>
            <a:fld id="{0EE27C75-2D78-41F6-9018-D962614F20EC}" type="slidenum">
              <a:rPr lang="en-US" altLang="en-US"/>
              <a:pPr/>
              <a:t>‹#›</a:t>
            </a:fld>
            <a:endParaRPr lang="en-US" altLang="en-US"/>
          </a:p>
        </p:txBody>
      </p:sp>
    </p:spTree>
    <p:extLst>
      <p:ext uri="{BB962C8B-B14F-4D97-AF65-F5344CB8AC3E}">
        <p14:creationId xmlns:p14="http://schemas.microsoft.com/office/powerpoint/2010/main" val="40892441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B5ECD5-76D9-41D8-9DA3-11876B6F3361}"/>
              </a:ext>
            </a:extLst>
          </p:cNvPr>
          <p:cNvSpPr>
            <a:spLocks noGrp="1"/>
          </p:cNvSpPr>
          <p:nvPr>
            <p:ph type="dt" sz="half" idx="10"/>
          </p:nvPr>
        </p:nvSpPr>
        <p:spPr/>
        <p:txBody>
          <a:bodyPr/>
          <a:lstStyle>
            <a:lvl1pPr>
              <a:defRPr/>
            </a:lvl1pPr>
          </a:lstStyle>
          <a:p>
            <a:pPr>
              <a:defRPr/>
            </a:pPr>
            <a:fld id="{9ED441A2-018F-43D0-B1FA-FCAB4E50AEB4}" type="datetime1">
              <a:rPr lang="en-US"/>
              <a:pPr>
                <a:defRPr/>
              </a:pPr>
              <a:t>8/6/2019</a:t>
            </a:fld>
            <a:endParaRPr lang="en-US" dirty="0"/>
          </a:p>
        </p:txBody>
      </p:sp>
      <p:sp>
        <p:nvSpPr>
          <p:cNvPr id="5" name="Footer Placeholder 4">
            <a:extLst>
              <a:ext uri="{FF2B5EF4-FFF2-40B4-BE49-F238E27FC236}">
                <a16:creationId xmlns:a16="http://schemas.microsoft.com/office/drawing/2014/main" id="{7C34490B-9050-4A4E-B2BD-6CDC2A3B26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F7A044-65C8-46D9-B4C2-62F45E0451EC}"/>
              </a:ext>
            </a:extLst>
          </p:cNvPr>
          <p:cNvSpPr>
            <a:spLocks noGrp="1"/>
          </p:cNvSpPr>
          <p:nvPr>
            <p:ph type="sldNum" sz="quarter" idx="12"/>
          </p:nvPr>
        </p:nvSpPr>
        <p:spPr/>
        <p:txBody>
          <a:bodyPr/>
          <a:lstStyle>
            <a:lvl1pPr>
              <a:defRPr/>
            </a:lvl1pPr>
          </a:lstStyle>
          <a:p>
            <a:fld id="{19065D91-325E-4E47-9AEA-9BDED3B1C760}" type="slidenum">
              <a:rPr lang="en-US" altLang="en-US"/>
              <a:pPr/>
              <a:t>‹#›</a:t>
            </a:fld>
            <a:endParaRPr lang="en-US" altLang="en-US"/>
          </a:p>
        </p:txBody>
      </p:sp>
    </p:spTree>
    <p:extLst>
      <p:ext uri="{BB962C8B-B14F-4D97-AF65-F5344CB8AC3E}">
        <p14:creationId xmlns:p14="http://schemas.microsoft.com/office/powerpoint/2010/main" val="2562302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048F751-E4AB-4449-925B-55480EFBF750}"/>
              </a:ext>
            </a:extLst>
          </p:cNvPr>
          <p:cNvSpPr>
            <a:spLocks noGrp="1"/>
          </p:cNvSpPr>
          <p:nvPr>
            <p:ph type="dt" sz="half" idx="10"/>
          </p:nvPr>
        </p:nvSpPr>
        <p:spPr/>
        <p:txBody>
          <a:bodyPr/>
          <a:lstStyle>
            <a:lvl1pPr>
              <a:defRPr/>
            </a:lvl1pPr>
          </a:lstStyle>
          <a:p>
            <a:pPr>
              <a:defRPr/>
            </a:pPr>
            <a:fld id="{1A7B2154-9033-428E-B079-D447EC802442}" type="datetime1">
              <a:rPr lang="en-US"/>
              <a:pPr>
                <a:defRPr/>
              </a:pPr>
              <a:t>8/6/2019</a:t>
            </a:fld>
            <a:endParaRPr lang="en-US" dirty="0"/>
          </a:p>
        </p:txBody>
      </p:sp>
      <p:sp>
        <p:nvSpPr>
          <p:cNvPr id="6" name="Footer Placeholder 4">
            <a:extLst>
              <a:ext uri="{FF2B5EF4-FFF2-40B4-BE49-F238E27FC236}">
                <a16:creationId xmlns:a16="http://schemas.microsoft.com/office/drawing/2014/main" id="{C4E483B2-13BE-409F-884C-35BF92A5B4A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42FCA4A-45F8-4694-9904-1DF48CDE8ADE}"/>
              </a:ext>
            </a:extLst>
          </p:cNvPr>
          <p:cNvSpPr>
            <a:spLocks noGrp="1"/>
          </p:cNvSpPr>
          <p:nvPr>
            <p:ph type="sldNum" sz="quarter" idx="12"/>
          </p:nvPr>
        </p:nvSpPr>
        <p:spPr/>
        <p:txBody>
          <a:bodyPr/>
          <a:lstStyle>
            <a:lvl1pPr>
              <a:defRPr/>
            </a:lvl1pPr>
          </a:lstStyle>
          <a:p>
            <a:fld id="{A408014F-C2E7-4F80-BF7A-2380D9CE83A7}" type="slidenum">
              <a:rPr lang="en-US" altLang="en-US"/>
              <a:pPr/>
              <a:t>‹#›</a:t>
            </a:fld>
            <a:endParaRPr lang="en-US" altLang="en-US"/>
          </a:p>
        </p:txBody>
      </p:sp>
    </p:spTree>
    <p:extLst>
      <p:ext uri="{BB962C8B-B14F-4D97-AF65-F5344CB8AC3E}">
        <p14:creationId xmlns:p14="http://schemas.microsoft.com/office/powerpoint/2010/main" val="2347712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3367492-21D0-4643-9957-62DE5F3A705B}"/>
              </a:ext>
            </a:extLst>
          </p:cNvPr>
          <p:cNvSpPr>
            <a:spLocks noGrp="1"/>
          </p:cNvSpPr>
          <p:nvPr>
            <p:ph type="dt" sz="half" idx="10"/>
          </p:nvPr>
        </p:nvSpPr>
        <p:spPr/>
        <p:txBody>
          <a:bodyPr/>
          <a:lstStyle>
            <a:lvl1pPr>
              <a:defRPr/>
            </a:lvl1pPr>
          </a:lstStyle>
          <a:p>
            <a:pPr>
              <a:defRPr/>
            </a:pPr>
            <a:fld id="{34D76712-5171-459F-BD25-B35027076999}" type="datetime1">
              <a:rPr lang="en-US"/>
              <a:pPr>
                <a:defRPr/>
              </a:pPr>
              <a:t>8/6/2019</a:t>
            </a:fld>
            <a:endParaRPr lang="en-US" dirty="0"/>
          </a:p>
        </p:txBody>
      </p:sp>
      <p:sp>
        <p:nvSpPr>
          <p:cNvPr id="8" name="Footer Placeholder 4">
            <a:extLst>
              <a:ext uri="{FF2B5EF4-FFF2-40B4-BE49-F238E27FC236}">
                <a16:creationId xmlns:a16="http://schemas.microsoft.com/office/drawing/2014/main" id="{3AED6EB3-994A-40C3-A3ED-0C50107FA9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45F8443-A830-4E09-9BCF-2F5E28F852B9}"/>
              </a:ext>
            </a:extLst>
          </p:cNvPr>
          <p:cNvSpPr>
            <a:spLocks noGrp="1"/>
          </p:cNvSpPr>
          <p:nvPr>
            <p:ph type="sldNum" sz="quarter" idx="12"/>
          </p:nvPr>
        </p:nvSpPr>
        <p:spPr/>
        <p:txBody>
          <a:bodyPr/>
          <a:lstStyle>
            <a:lvl1pPr>
              <a:defRPr/>
            </a:lvl1pPr>
          </a:lstStyle>
          <a:p>
            <a:fld id="{0F39A1FB-80FC-4809-8032-2051E82B517E}" type="slidenum">
              <a:rPr lang="en-US" altLang="en-US"/>
              <a:pPr/>
              <a:t>‹#›</a:t>
            </a:fld>
            <a:endParaRPr lang="en-US" altLang="en-US"/>
          </a:p>
        </p:txBody>
      </p:sp>
    </p:spTree>
    <p:extLst>
      <p:ext uri="{BB962C8B-B14F-4D97-AF65-F5344CB8AC3E}">
        <p14:creationId xmlns:p14="http://schemas.microsoft.com/office/powerpoint/2010/main" val="547712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5E6054-B9A3-4C95-B72E-BBF03F149A27}"/>
              </a:ext>
            </a:extLst>
          </p:cNvPr>
          <p:cNvSpPr>
            <a:spLocks noGrp="1"/>
          </p:cNvSpPr>
          <p:nvPr>
            <p:ph type="dt" sz="half" idx="10"/>
          </p:nvPr>
        </p:nvSpPr>
        <p:spPr/>
        <p:txBody>
          <a:bodyPr/>
          <a:lstStyle>
            <a:lvl1pPr>
              <a:defRPr/>
            </a:lvl1pPr>
          </a:lstStyle>
          <a:p>
            <a:pPr>
              <a:defRPr/>
            </a:pPr>
            <a:fld id="{FFD54799-7422-4529-8F30-B76620DFDDAC}" type="datetime1">
              <a:rPr lang="en-US"/>
              <a:pPr>
                <a:defRPr/>
              </a:pPr>
              <a:t>8/6/2019</a:t>
            </a:fld>
            <a:endParaRPr lang="en-US" dirty="0"/>
          </a:p>
        </p:txBody>
      </p:sp>
      <p:sp>
        <p:nvSpPr>
          <p:cNvPr id="4" name="Footer Placeholder 4">
            <a:extLst>
              <a:ext uri="{FF2B5EF4-FFF2-40B4-BE49-F238E27FC236}">
                <a16:creationId xmlns:a16="http://schemas.microsoft.com/office/drawing/2014/main" id="{EE85190D-4615-457A-8179-6AB4EA81A10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93E6605-5FED-4EF0-BC5C-EB4B72D3CF06}"/>
              </a:ext>
            </a:extLst>
          </p:cNvPr>
          <p:cNvSpPr>
            <a:spLocks noGrp="1"/>
          </p:cNvSpPr>
          <p:nvPr>
            <p:ph type="sldNum" sz="quarter" idx="12"/>
          </p:nvPr>
        </p:nvSpPr>
        <p:spPr/>
        <p:txBody>
          <a:bodyPr/>
          <a:lstStyle>
            <a:lvl1pPr>
              <a:defRPr/>
            </a:lvl1pPr>
          </a:lstStyle>
          <a:p>
            <a:fld id="{A6E6509E-62F5-4785-9848-7B6EB1D9E4F0}" type="slidenum">
              <a:rPr lang="en-US" altLang="en-US"/>
              <a:pPr/>
              <a:t>‹#›</a:t>
            </a:fld>
            <a:endParaRPr lang="en-US" altLang="en-US"/>
          </a:p>
        </p:txBody>
      </p:sp>
    </p:spTree>
    <p:extLst>
      <p:ext uri="{BB962C8B-B14F-4D97-AF65-F5344CB8AC3E}">
        <p14:creationId xmlns:p14="http://schemas.microsoft.com/office/powerpoint/2010/main" val="20835359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14F083-BA77-4E9D-A7A8-601F88F804B8}"/>
              </a:ext>
            </a:extLst>
          </p:cNvPr>
          <p:cNvSpPr>
            <a:spLocks noGrp="1"/>
          </p:cNvSpPr>
          <p:nvPr>
            <p:ph type="dt" sz="half" idx="10"/>
          </p:nvPr>
        </p:nvSpPr>
        <p:spPr/>
        <p:txBody>
          <a:bodyPr/>
          <a:lstStyle>
            <a:lvl1pPr>
              <a:defRPr/>
            </a:lvl1pPr>
          </a:lstStyle>
          <a:p>
            <a:pPr>
              <a:defRPr/>
            </a:pPr>
            <a:fld id="{5EE682F8-5500-4B00-946E-D1B991742880}" type="datetime1">
              <a:rPr lang="en-US"/>
              <a:pPr>
                <a:defRPr/>
              </a:pPr>
              <a:t>8/6/2019</a:t>
            </a:fld>
            <a:endParaRPr lang="en-US" dirty="0"/>
          </a:p>
        </p:txBody>
      </p:sp>
      <p:sp>
        <p:nvSpPr>
          <p:cNvPr id="3" name="Footer Placeholder 4">
            <a:extLst>
              <a:ext uri="{FF2B5EF4-FFF2-40B4-BE49-F238E27FC236}">
                <a16:creationId xmlns:a16="http://schemas.microsoft.com/office/drawing/2014/main" id="{9D102D82-D870-4242-9C64-1B0041E2E46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8D0CEC5-A187-48D2-9FB8-13EF41C334F8}"/>
              </a:ext>
            </a:extLst>
          </p:cNvPr>
          <p:cNvSpPr>
            <a:spLocks noGrp="1"/>
          </p:cNvSpPr>
          <p:nvPr>
            <p:ph type="sldNum" sz="quarter" idx="12"/>
          </p:nvPr>
        </p:nvSpPr>
        <p:spPr/>
        <p:txBody>
          <a:bodyPr/>
          <a:lstStyle>
            <a:lvl1pPr>
              <a:defRPr/>
            </a:lvl1pPr>
          </a:lstStyle>
          <a:p>
            <a:fld id="{2F51E75F-28D2-4C94-83B9-8E125AB0C1D3}" type="slidenum">
              <a:rPr lang="en-US" altLang="en-US"/>
              <a:pPr/>
              <a:t>‹#›</a:t>
            </a:fld>
            <a:endParaRPr lang="en-US" altLang="en-US"/>
          </a:p>
        </p:txBody>
      </p:sp>
    </p:spTree>
    <p:extLst>
      <p:ext uri="{BB962C8B-B14F-4D97-AF65-F5344CB8AC3E}">
        <p14:creationId xmlns:p14="http://schemas.microsoft.com/office/powerpoint/2010/main" val="1564606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E93C722-955A-4294-B2C3-DCFB8B570C2A}"/>
              </a:ext>
            </a:extLst>
          </p:cNvPr>
          <p:cNvSpPr>
            <a:spLocks noGrp="1"/>
          </p:cNvSpPr>
          <p:nvPr>
            <p:ph type="dt" sz="half" idx="10"/>
          </p:nvPr>
        </p:nvSpPr>
        <p:spPr/>
        <p:txBody>
          <a:bodyPr/>
          <a:lstStyle>
            <a:lvl1pPr>
              <a:defRPr/>
            </a:lvl1pPr>
          </a:lstStyle>
          <a:p>
            <a:pPr>
              <a:defRPr/>
            </a:pPr>
            <a:fld id="{1F60300B-AAA9-4FCE-8507-67FC118E4BA1}" type="datetime1">
              <a:rPr lang="en-US"/>
              <a:pPr>
                <a:defRPr/>
              </a:pPr>
              <a:t>8/6/2019</a:t>
            </a:fld>
            <a:endParaRPr lang="en-US" dirty="0"/>
          </a:p>
        </p:txBody>
      </p:sp>
      <p:sp>
        <p:nvSpPr>
          <p:cNvPr id="6" name="Footer Placeholder 4">
            <a:extLst>
              <a:ext uri="{FF2B5EF4-FFF2-40B4-BE49-F238E27FC236}">
                <a16:creationId xmlns:a16="http://schemas.microsoft.com/office/drawing/2014/main" id="{83E2D82E-9521-4567-80A5-55473386EE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A76629-0281-48FE-9DC5-ED7753B3DBDD}"/>
              </a:ext>
            </a:extLst>
          </p:cNvPr>
          <p:cNvSpPr>
            <a:spLocks noGrp="1"/>
          </p:cNvSpPr>
          <p:nvPr>
            <p:ph type="sldNum" sz="quarter" idx="12"/>
          </p:nvPr>
        </p:nvSpPr>
        <p:spPr/>
        <p:txBody>
          <a:bodyPr/>
          <a:lstStyle>
            <a:lvl1pPr>
              <a:defRPr/>
            </a:lvl1pPr>
          </a:lstStyle>
          <a:p>
            <a:fld id="{E595A73A-C6AD-4A71-9FBE-688E9A462ED2}" type="slidenum">
              <a:rPr lang="en-US" altLang="en-US"/>
              <a:pPr/>
              <a:t>‹#›</a:t>
            </a:fld>
            <a:endParaRPr lang="en-US" altLang="en-US"/>
          </a:p>
        </p:txBody>
      </p:sp>
    </p:spTree>
    <p:extLst>
      <p:ext uri="{BB962C8B-B14F-4D97-AF65-F5344CB8AC3E}">
        <p14:creationId xmlns:p14="http://schemas.microsoft.com/office/powerpoint/2010/main" val="28682017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047E4B1-DD13-41F8-AE85-AA42FD73E169}"/>
              </a:ext>
            </a:extLst>
          </p:cNvPr>
          <p:cNvSpPr>
            <a:spLocks noGrp="1"/>
          </p:cNvSpPr>
          <p:nvPr>
            <p:ph type="dt" sz="half" idx="10"/>
          </p:nvPr>
        </p:nvSpPr>
        <p:spPr/>
        <p:txBody>
          <a:bodyPr/>
          <a:lstStyle>
            <a:lvl1pPr>
              <a:defRPr/>
            </a:lvl1pPr>
          </a:lstStyle>
          <a:p>
            <a:pPr>
              <a:defRPr/>
            </a:pPr>
            <a:fld id="{C0151AEC-E036-47FC-80F4-F90CAB9D2434}" type="datetime1">
              <a:rPr lang="en-US"/>
              <a:pPr>
                <a:defRPr/>
              </a:pPr>
              <a:t>8/6/2019</a:t>
            </a:fld>
            <a:endParaRPr lang="en-US" dirty="0"/>
          </a:p>
        </p:txBody>
      </p:sp>
      <p:sp>
        <p:nvSpPr>
          <p:cNvPr id="6" name="Footer Placeholder 4">
            <a:extLst>
              <a:ext uri="{FF2B5EF4-FFF2-40B4-BE49-F238E27FC236}">
                <a16:creationId xmlns:a16="http://schemas.microsoft.com/office/drawing/2014/main" id="{DBF10430-CCAA-4280-8F22-A5584F8207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4B13DD-B295-4E37-A515-DAC2FCB02772}"/>
              </a:ext>
            </a:extLst>
          </p:cNvPr>
          <p:cNvSpPr>
            <a:spLocks noGrp="1"/>
          </p:cNvSpPr>
          <p:nvPr>
            <p:ph type="sldNum" sz="quarter" idx="12"/>
          </p:nvPr>
        </p:nvSpPr>
        <p:spPr/>
        <p:txBody>
          <a:bodyPr/>
          <a:lstStyle>
            <a:lvl1pPr>
              <a:defRPr/>
            </a:lvl1pPr>
          </a:lstStyle>
          <a:p>
            <a:fld id="{F28710BF-ED6B-4A40-84AA-1BF112D0A5EC}" type="slidenum">
              <a:rPr lang="en-US" altLang="en-US"/>
              <a:pPr/>
              <a:t>‹#›</a:t>
            </a:fld>
            <a:endParaRPr lang="en-US" altLang="en-US"/>
          </a:p>
        </p:txBody>
      </p:sp>
    </p:spTree>
    <p:extLst>
      <p:ext uri="{BB962C8B-B14F-4D97-AF65-F5344CB8AC3E}">
        <p14:creationId xmlns:p14="http://schemas.microsoft.com/office/powerpoint/2010/main" val="40891928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B190D-05F5-4372-8690-8F7D755B93D3}"/>
              </a:ext>
            </a:extLst>
          </p:cNvPr>
          <p:cNvSpPr>
            <a:spLocks noGrp="1"/>
          </p:cNvSpPr>
          <p:nvPr>
            <p:ph type="dt" sz="half" idx="10"/>
          </p:nvPr>
        </p:nvSpPr>
        <p:spPr/>
        <p:txBody>
          <a:bodyPr/>
          <a:lstStyle>
            <a:lvl1pPr>
              <a:defRPr/>
            </a:lvl1pPr>
          </a:lstStyle>
          <a:p>
            <a:pPr>
              <a:defRPr/>
            </a:pPr>
            <a:fld id="{0D0CB11C-65E1-4EB6-A451-CFC653E13970}" type="datetime1">
              <a:rPr lang="en-US"/>
              <a:pPr>
                <a:defRPr/>
              </a:pPr>
              <a:t>8/6/2019</a:t>
            </a:fld>
            <a:endParaRPr lang="en-US" dirty="0"/>
          </a:p>
        </p:txBody>
      </p:sp>
      <p:sp>
        <p:nvSpPr>
          <p:cNvPr id="5" name="Footer Placeholder 4">
            <a:extLst>
              <a:ext uri="{FF2B5EF4-FFF2-40B4-BE49-F238E27FC236}">
                <a16:creationId xmlns:a16="http://schemas.microsoft.com/office/drawing/2014/main" id="{E8551ABC-F432-408E-B626-45B76FE548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608C11-9531-46B9-8FF7-91186D1F6FBB}"/>
              </a:ext>
            </a:extLst>
          </p:cNvPr>
          <p:cNvSpPr>
            <a:spLocks noGrp="1"/>
          </p:cNvSpPr>
          <p:nvPr>
            <p:ph type="sldNum" sz="quarter" idx="12"/>
          </p:nvPr>
        </p:nvSpPr>
        <p:spPr/>
        <p:txBody>
          <a:bodyPr/>
          <a:lstStyle>
            <a:lvl1pPr>
              <a:defRPr/>
            </a:lvl1pPr>
          </a:lstStyle>
          <a:p>
            <a:fld id="{BA29C287-557A-4968-8DF2-D722F43EA94B}" type="slidenum">
              <a:rPr lang="en-US" altLang="en-US"/>
              <a:pPr/>
              <a:t>‹#›</a:t>
            </a:fld>
            <a:endParaRPr lang="en-US" altLang="en-US"/>
          </a:p>
        </p:txBody>
      </p:sp>
    </p:spTree>
    <p:extLst>
      <p:ext uri="{BB962C8B-B14F-4D97-AF65-F5344CB8AC3E}">
        <p14:creationId xmlns:p14="http://schemas.microsoft.com/office/powerpoint/2010/main" val="6723773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3E5CDD-915E-436D-B1E7-53E8B7676413}"/>
              </a:ext>
            </a:extLst>
          </p:cNvPr>
          <p:cNvSpPr>
            <a:spLocks noGrp="1"/>
          </p:cNvSpPr>
          <p:nvPr>
            <p:ph type="dt" sz="half" idx="10"/>
          </p:nvPr>
        </p:nvSpPr>
        <p:spPr/>
        <p:txBody>
          <a:bodyPr/>
          <a:lstStyle>
            <a:lvl1pPr>
              <a:defRPr/>
            </a:lvl1pPr>
          </a:lstStyle>
          <a:p>
            <a:pPr>
              <a:defRPr/>
            </a:pPr>
            <a:fld id="{BBC047FB-5728-49F4-AD50-9FF0C725A38A}" type="datetime1">
              <a:rPr lang="en-US"/>
              <a:pPr>
                <a:defRPr/>
              </a:pPr>
              <a:t>8/6/2019</a:t>
            </a:fld>
            <a:endParaRPr lang="en-US" dirty="0"/>
          </a:p>
        </p:txBody>
      </p:sp>
      <p:sp>
        <p:nvSpPr>
          <p:cNvPr id="5" name="Footer Placeholder 4">
            <a:extLst>
              <a:ext uri="{FF2B5EF4-FFF2-40B4-BE49-F238E27FC236}">
                <a16:creationId xmlns:a16="http://schemas.microsoft.com/office/drawing/2014/main" id="{93346780-4309-4095-A2C7-77CA62CA99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3703B4-C320-436D-A8A4-8035D5DD1DC5}"/>
              </a:ext>
            </a:extLst>
          </p:cNvPr>
          <p:cNvSpPr>
            <a:spLocks noGrp="1"/>
          </p:cNvSpPr>
          <p:nvPr>
            <p:ph type="sldNum" sz="quarter" idx="12"/>
          </p:nvPr>
        </p:nvSpPr>
        <p:spPr/>
        <p:txBody>
          <a:bodyPr/>
          <a:lstStyle>
            <a:lvl1pPr>
              <a:defRPr/>
            </a:lvl1pPr>
          </a:lstStyle>
          <a:p>
            <a:fld id="{7E82ED08-D5DA-4E35-A8C8-219085E3B251}" type="slidenum">
              <a:rPr lang="en-US" altLang="en-US"/>
              <a:pPr/>
              <a:t>‹#›</a:t>
            </a:fld>
            <a:endParaRPr lang="en-US" altLang="en-US"/>
          </a:p>
        </p:txBody>
      </p:sp>
    </p:spTree>
    <p:extLst>
      <p:ext uri="{BB962C8B-B14F-4D97-AF65-F5344CB8AC3E}">
        <p14:creationId xmlns:p14="http://schemas.microsoft.com/office/powerpoint/2010/main" val="19165042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8077200" cy="1146175"/>
          </a:xfrm>
        </p:spPr>
        <p:txBody>
          <a:bodyPr anchor="b"/>
          <a:lstStyle>
            <a:lvl1pPr>
              <a:defRPr>
                <a:solidFill>
                  <a:srgbClr val="F46A1F"/>
                </a:solidFill>
              </a:defRPr>
            </a:lvl1pPr>
          </a:lstStyle>
          <a:p>
            <a:r>
              <a:rPr lang="en-US"/>
              <a:t>Click to edit Master title style</a:t>
            </a:r>
            <a:endParaRPr lang="en-US" dirty="0"/>
          </a:p>
        </p:txBody>
      </p:sp>
      <p:sp>
        <p:nvSpPr>
          <p:cNvPr id="3" name="Subtitle 2"/>
          <p:cNvSpPr>
            <a:spLocks noGrp="1"/>
          </p:cNvSpPr>
          <p:nvPr>
            <p:ph type="subTitle" idx="1"/>
          </p:nvPr>
        </p:nvSpPr>
        <p:spPr>
          <a:xfrm>
            <a:off x="533400" y="4267200"/>
            <a:ext cx="8077200" cy="1295400"/>
          </a:xfrm>
        </p:spPr>
        <p:txBody>
          <a:bodyPr/>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3B2AD0-174B-417A-8A4C-CCC4AB795A2E}"/>
              </a:ext>
            </a:extLst>
          </p:cNvPr>
          <p:cNvSpPr>
            <a:spLocks noGrp="1"/>
          </p:cNvSpPr>
          <p:nvPr>
            <p:ph type="dt" sz="half" idx="10"/>
          </p:nvPr>
        </p:nvSpPr>
        <p:spPr/>
        <p:txBody>
          <a:bodyPr/>
          <a:lstStyle>
            <a:lvl1pPr>
              <a:defRPr/>
            </a:lvl1pPr>
          </a:lstStyle>
          <a:p>
            <a:pPr>
              <a:defRPr/>
            </a:pPr>
            <a:fld id="{7D51E111-D81E-42E7-9C38-F99CE4EE017A}" type="datetime1">
              <a:rPr lang="en-US"/>
              <a:pPr>
                <a:defRPr/>
              </a:pPr>
              <a:t>8/6/2019</a:t>
            </a:fld>
            <a:endParaRPr lang="en-US" dirty="0"/>
          </a:p>
        </p:txBody>
      </p:sp>
      <p:sp>
        <p:nvSpPr>
          <p:cNvPr id="5" name="Footer Placeholder 4">
            <a:extLst>
              <a:ext uri="{FF2B5EF4-FFF2-40B4-BE49-F238E27FC236}">
                <a16:creationId xmlns:a16="http://schemas.microsoft.com/office/drawing/2014/main" id="{318E35C8-B38B-4547-B971-29B885A455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725169-92BD-485D-80BE-515F72C1B53A}"/>
              </a:ext>
            </a:extLst>
          </p:cNvPr>
          <p:cNvSpPr>
            <a:spLocks noGrp="1"/>
          </p:cNvSpPr>
          <p:nvPr>
            <p:ph type="sldNum" sz="quarter" idx="12"/>
          </p:nvPr>
        </p:nvSpPr>
        <p:spPr/>
        <p:txBody>
          <a:bodyPr/>
          <a:lstStyle>
            <a:lvl1pPr>
              <a:defRPr/>
            </a:lvl1pPr>
          </a:lstStyle>
          <a:p>
            <a:fld id="{07751A7C-E3D4-4F04-A09C-0509E733EA7B}" type="slidenum">
              <a:rPr lang="en-US" altLang="en-US"/>
              <a:pPr/>
              <a:t>‹#›</a:t>
            </a:fld>
            <a:endParaRPr lang="en-US" altLang="en-US"/>
          </a:p>
        </p:txBody>
      </p:sp>
    </p:spTree>
    <p:extLst>
      <p:ext uri="{BB962C8B-B14F-4D97-AF65-F5344CB8AC3E}">
        <p14:creationId xmlns:p14="http://schemas.microsoft.com/office/powerpoint/2010/main" val="62487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69938BD-BDAD-4389-99A9-3826318ED145}"/>
              </a:ext>
            </a:extLst>
          </p:cNvPr>
          <p:cNvSpPr>
            <a:spLocks noGrp="1"/>
          </p:cNvSpPr>
          <p:nvPr>
            <p:ph type="dt" sz="half" idx="10"/>
          </p:nvPr>
        </p:nvSpPr>
        <p:spPr/>
        <p:txBody>
          <a:bodyPr/>
          <a:lstStyle>
            <a:lvl1pPr>
              <a:defRPr/>
            </a:lvl1pPr>
          </a:lstStyle>
          <a:p>
            <a:pPr>
              <a:defRPr/>
            </a:pPr>
            <a:fld id="{00918F9F-1F04-47CF-B730-17807A1E3A73}" type="datetime1">
              <a:rPr lang="en-US"/>
              <a:pPr>
                <a:defRPr/>
              </a:pPr>
              <a:t>8/6/2019</a:t>
            </a:fld>
            <a:endParaRPr lang="en-US" dirty="0"/>
          </a:p>
        </p:txBody>
      </p:sp>
      <p:sp>
        <p:nvSpPr>
          <p:cNvPr id="4" name="Footer Placeholder 4">
            <a:extLst>
              <a:ext uri="{FF2B5EF4-FFF2-40B4-BE49-F238E27FC236}">
                <a16:creationId xmlns:a16="http://schemas.microsoft.com/office/drawing/2014/main" id="{C9D93DDA-CA3F-4F1F-84B5-E228340701B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E0ABB02-3F0A-4C67-A3F4-219072F04BFA}"/>
              </a:ext>
            </a:extLst>
          </p:cNvPr>
          <p:cNvSpPr>
            <a:spLocks noGrp="1"/>
          </p:cNvSpPr>
          <p:nvPr>
            <p:ph type="sldNum" sz="quarter" idx="12"/>
          </p:nvPr>
        </p:nvSpPr>
        <p:spPr/>
        <p:txBody>
          <a:bodyPr/>
          <a:lstStyle>
            <a:lvl1pPr>
              <a:defRPr/>
            </a:lvl1pPr>
          </a:lstStyle>
          <a:p>
            <a:fld id="{B42B272F-E2E3-4E57-BDE3-F73EFFE12FD0}" type="slidenum">
              <a:rPr lang="en-US" altLang="en-US"/>
              <a:pPr/>
              <a:t>‹#›</a:t>
            </a:fld>
            <a:endParaRPr lang="en-US" altLang="en-US"/>
          </a:p>
        </p:txBody>
      </p:sp>
    </p:spTree>
    <p:extLst>
      <p:ext uri="{BB962C8B-B14F-4D97-AF65-F5344CB8AC3E}">
        <p14:creationId xmlns:p14="http://schemas.microsoft.com/office/powerpoint/2010/main" val="102955986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46A1F"/>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tx2"/>
              </a:buClr>
              <a:defRPr/>
            </a:lvl1pPr>
            <a:lvl2pPr>
              <a:buClr>
                <a:schemeClr val="tx2"/>
              </a:buClr>
              <a:defRPr/>
            </a:lvl2pPr>
            <a:lvl3pPr>
              <a:buClr>
                <a:schemeClr val="tx2"/>
              </a:buClr>
              <a:defRPr/>
            </a:lvl3pPr>
            <a:lvl4pPr>
              <a:buClr>
                <a:schemeClr val="tx2"/>
              </a:buCl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BE01D3DA-1C6B-480A-9703-19F9B9519A36}"/>
              </a:ext>
            </a:extLst>
          </p:cNvPr>
          <p:cNvSpPr>
            <a:spLocks noGrp="1"/>
          </p:cNvSpPr>
          <p:nvPr>
            <p:ph type="dt" sz="half" idx="10"/>
          </p:nvPr>
        </p:nvSpPr>
        <p:spPr/>
        <p:txBody>
          <a:bodyPr/>
          <a:lstStyle>
            <a:lvl1pPr>
              <a:defRPr/>
            </a:lvl1pPr>
          </a:lstStyle>
          <a:p>
            <a:pPr>
              <a:defRPr/>
            </a:pPr>
            <a:fld id="{C5C9E48D-C4AE-4E0C-9272-04DA056A1FC2}" type="datetime1">
              <a:rPr lang="en-US"/>
              <a:pPr>
                <a:defRPr/>
              </a:pPr>
              <a:t>8/6/2019</a:t>
            </a:fld>
            <a:endParaRPr lang="en-US" dirty="0"/>
          </a:p>
        </p:txBody>
      </p:sp>
      <p:sp>
        <p:nvSpPr>
          <p:cNvPr id="5" name="Footer Placeholder 4">
            <a:extLst>
              <a:ext uri="{FF2B5EF4-FFF2-40B4-BE49-F238E27FC236}">
                <a16:creationId xmlns:a16="http://schemas.microsoft.com/office/drawing/2014/main" id="{F53FBE16-DD8B-4707-A2C1-F84E968D33A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7AE78F-9C94-4DEC-88C5-F4998A30561C}"/>
              </a:ext>
            </a:extLst>
          </p:cNvPr>
          <p:cNvSpPr>
            <a:spLocks noGrp="1"/>
          </p:cNvSpPr>
          <p:nvPr>
            <p:ph type="sldNum" sz="quarter" idx="12"/>
          </p:nvPr>
        </p:nvSpPr>
        <p:spPr/>
        <p:txBody>
          <a:bodyPr/>
          <a:lstStyle>
            <a:lvl1pPr>
              <a:defRPr/>
            </a:lvl1pPr>
          </a:lstStyle>
          <a:p>
            <a:fld id="{350B868E-A555-427B-A214-F93DE19A9FD0}" type="slidenum">
              <a:rPr lang="en-US" altLang="en-US"/>
              <a:pPr/>
              <a:t>‹#›</a:t>
            </a:fld>
            <a:endParaRPr lang="en-US" altLang="en-US"/>
          </a:p>
        </p:txBody>
      </p:sp>
    </p:spTree>
    <p:extLst>
      <p:ext uri="{BB962C8B-B14F-4D97-AF65-F5344CB8AC3E}">
        <p14:creationId xmlns:p14="http://schemas.microsoft.com/office/powerpoint/2010/main" val="281197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25E12B8-3BC8-4B56-ADA5-C82C7809625E}"/>
              </a:ext>
            </a:extLst>
          </p:cNvPr>
          <p:cNvSpPr>
            <a:spLocks noGrp="1"/>
          </p:cNvSpPr>
          <p:nvPr>
            <p:ph type="dt" sz="half" idx="10"/>
          </p:nvPr>
        </p:nvSpPr>
        <p:spPr/>
        <p:txBody>
          <a:bodyPr/>
          <a:lstStyle>
            <a:lvl1pPr>
              <a:defRPr/>
            </a:lvl1pPr>
          </a:lstStyle>
          <a:p>
            <a:pPr>
              <a:defRPr/>
            </a:pPr>
            <a:fld id="{FE059D03-5FD2-43A4-82A1-772A8DDD57CF}" type="datetime1">
              <a:rPr lang="en-US"/>
              <a:pPr>
                <a:defRPr/>
              </a:pPr>
              <a:t>8/6/2019</a:t>
            </a:fld>
            <a:endParaRPr lang="en-US" dirty="0"/>
          </a:p>
        </p:txBody>
      </p:sp>
      <p:sp>
        <p:nvSpPr>
          <p:cNvPr id="3" name="Footer Placeholder 4">
            <a:extLst>
              <a:ext uri="{FF2B5EF4-FFF2-40B4-BE49-F238E27FC236}">
                <a16:creationId xmlns:a16="http://schemas.microsoft.com/office/drawing/2014/main" id="{65E813C8-90D9-4AFC-811E-B82348B31A6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4108586-487B-4099-8A5E-9298A0513574}"/>
              </a:ext>
            </a:extLst>
          </p:cNvPr>
          <p:cNvSpPr>
            <a:spLocks noGrp="1"/>
          </p:cNvSpPr>
          <p:nvPr>
            <p:ph type="sldNum" sz="quarter" idx="12"/>
          </p:nvPr>
        </p:nvSpPr>
        <p:spPr/>
        <p:txBody>
          <a:bodyPr/>
          <a:lstStyle>
            <a:lvl1pPr>
              <a:defRPr/>
            </a:lvl1pPr>
          </a:lstStyle>
          <a:p>
            <a:fld id="{B88D4973-9EBB-48BC-B2CB-6748CF14C19F}" type="slidenum">
              <a:rPr lang="en-US" altLang="en-US"/>
              <a:pPr/>
              <a:t>‹#›</a:t>
            </a:fld>
            <a:endParaRPr lang="en-US" altLang="en-US"/>
          </a:p>
        </p:txBody>
      </p:sp>
    </p:spTree>
    <p:extLst>
      <p:ext uri="{BB962C8B-B14F-4D97-AF65-F5344CB8AC3E}">
        <p14:creationId xmlns:p14="http://schemas.microsoft.com/office/powerpoint/2010/main" val="38584282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33600"/>
            <a:ext cx="4038600" cy="3992563"/>
          </a:xfrm>
        </p:spPr>
        <p:txBody>
          <a:bodyPr/>
          <a:lstStyle>
            <a:lvl1pPr>
              <a:lnSpc>
                <a:spcPts val="3000"/>
              </a:lnSpc>
              <a:spcBef>
                <a:spcPts val="0"/>
              </a:spcBef>
              <a:defRPr sz="2800"/>
            </a:lvl1pPr>
            <a:lvl2pPr>
              <a:lnSpc>
                <a:spcPts val="2600"/>
              </a:lnSpc>
              <a:spcBef>
                <a:spcPts val="300"/>
              </a:spcBef>
              <a:defRPr sz="2400"/>
            </a:lvl2pPr>
            <a:lvl3pPr>
              <a:lnSpc>
                <a:spcPts val="2200"/>
              </a:lnSpc>
              <a:spcBef>
                <a:spcPts val="300"/>
              </a:spcBef>
              <a:defRPr sz="2000"/>
            </a:lvl3pPr>
            <a:lvl4pPr>
              <a:lnSpc>
                <a:spcPts val="2000"/>
              </a:lnSpc>
              <a:spcBef>
                <a:spcPts val="300"/>
              </a:spcBef>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2133600"/>
            <a:ext cx="4038600" cy="3992563"/>
          </a:xfrm>
        </p:spPr>
        <p:txBody>
          <a:bodyPr/>
          <a:lstStyle>
            <a:lvl1pPr>
              <a:lnSpc>
                <a:spcPts val="3000"/>
              </a:lnSpc>
              <a:spcBef>
                <a:spcPts val="300"/>
              </a:spcBef>
              <a:defRPr sz="2800"/>
            </a:lvl1pPr>
            <a:lvl2pPr>
              <a:lnSpc>
                <a:spcPts val="2600"/>
              </a:lnSpc>
              <a:spcBef>
                <a:spcPts val="300"/>
              </a:spcBef>
              <a:defRPr sz="2400"/>
            </a:lvl2pPr>
            <a:lvl3pPr>
              <a:lnSpc>
                <a:spcPts val="2200"/>
              </a:lnSpc>
              <a:spcBef>
                <a:spcPts val="300"/>
              </a:spcBef>
              <a:defRPr sz="2000"/>
            </a:lvl3pPr>
            <a:lvl4pPr>
              <a:lnSpc>
                <a:spcPts val="2000"/>
              </a:lnSpc>
              <a:spcBef>
                <a:spcPts val="300"/>
              </a:spcBef>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BEF7A378-66E8-4EAB-9786-A6B92E92B473}"/>
              </a:ext>
            </a:extLst>
          </p:cNvPr>
          <p:cNvSpPr>
            <a:spLocks noGrp="1"/>
          </p:cNvSpPr>
          <p:nvPr>
            <p:ph type="dt" sz="half" idx="10"/>
          </p:nvPr>
        </p:nvSpPr>
        <p:spPr/>
        <p:txBody>
          <a:bodyPr/>
          <a:lstStyle>
            <a:lvl1pPr>
              <a:defRPr/>
            </a:lvl1pPr>
          </a:lstStyle>
          <a:p>
            <a:pPr>
              <a:defRPr/>
            </a:pPr>
            <a:fld id="{2720B532-1E91-4F1E-A42E-B99C93A683F7}" type="datetime1">
              <a:rPr lang="en-US"/>
              <a:pPr>
                <a:defRPr/>
              </a:pPr>
              <a:t>8/6/2019</a:t>
            </a:fld>
            <a:endParaRPr lang="en-US" dirty="0"/>
          </a:p>
        </p:txBody>
      </p:sp>
      <p:sp>
        <p:nvSpPr>
          <p:cNvPr id="6" name="Footer Placeholder 4">
            <a:extLst>
              <a:ext uri="{FF2B5EF4-FFF2-40B4-BE49-F238E27FC236}">
                <a16:creationId xmlns:a16="http://schemas.microsoft.com/office/drawing/2014/main" id="{EEB1D185-A63C-434D-BA51-43D31CC8CC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DEE8813-75AD-4470-9510-CE49972FD9B1}"/>
              </a:ext>
            </a:extLst>
          </p:cNvPr>
          <p:cNvSpPr>
            <a:spLocks noGrp="1"/>
          </p:cNvSpPr>
          <p:nvPr>
            <p:ph type="sldNum" sz="quarter" idx="12"/>
          </p:nvPr>
        </p:nvSpPr>
        <p:spPr/>
        <p:txBody>
          <a:bodyPr/>
          <a:lstStyle>
            <a:lvl1pPr>
              <a:defRPr/>
            </a:lvl1pPr>
          </a:lstStyle>
          <a:p>
            <a:fld id="{81CD0C33-74EB-4E6B-8478-52A4AB2A1922}" type="slidenum">
              <a:rPr lang="en-US" altLang="en-US"/>
              <a:pPr/>
              <a:t>‹#›</a:t>
            </a:fld>
            <a:endParaRPr lang="en-US" altLang="en-US"/>
          </a:p>
        </p:txBody>
      </p:sp>
    </p:spTree>
    <p:extLst>
      <p:ext uri="{BB962C8B-B14F-4D97-AF65-F5344CB8AC3E}">
        <p14:creationId xmlns:p14="http://schemas.microsoft.com/office/powerpoint/2010/main" val="2710747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255838"/>
            <a:ext cx="4040188" cy="639762"/>
          </a:xfrm>
        </p:spPr>
        <p:txBody>
          <a:bodyPr anchor="b"/>
          <a:lstStyle>
            <a:lvl1pPr marL="0" indent="0">
              <a:lnSpc>
                <a:spcPts val="26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71799"/>
            <a:ext cx="4040188" cy="3048001"/>
          </a:xfrm>
        </p:spPr>
        <p:txBody>
          <a:bodyPr/>
          <a:lstStyle>
            <a:lvl1pPr>
              <a:lnSpc>
                <a:spcPts val="2600"/>
              </a:lnSpc>
              <a:spcBef>
                <a:spcPts val="300"/>
              </a:spcBef>
              <a:defRPr sz="2400"/>
            </a:lvl1pPr>
            <a:lvl2pPr>
              <a:lnSpc>
                <a:spcPts val="2200"/>
              </a:lnSpc>
              <a:spcBef>
                <a:spcPts val="300"/>
              </a:spcBef>
              <a:defRPr sz="2000"/>
            </a:lvl2pPr>
            <a:lvl3pPr>
              <a:lnSpc>
                <a:spcPts val="2000"/>
              </a:lnSpc>
              <a:spcBef>
                <a:spcPts val="300"/>
              </a:spcBef>
              <a:defRPr sz="1800"/>
            </a:lvl3pPr>
            <a:lvl4pPr>
              <a:lnSpc>
                <a:spcPts val="1800"/>
              </a:lnSpc>
              <a:spcBef>
                <a:spcPts val="300"/>
              </a:spcBef>
              <a:defRPr sz="1600"/>
            </a:lvl4pPr>
            <a:lvl5pPr>
              <a:buNone/>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2255838"/>
            <a:ext cx="4041775" cy="639762"/>
          </a:xfrm>
        </p:spPr>
        <p:txBody>
          <a:bodyPr anchor="b"/>
          <a:lstStyle>
            <a:lvl1pPr marL="0" indent="0">
              <a:lnSpc>
                <a:spcPts val="26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971799"/>
            <a:ext cx="4041775" cy="3048001"/>
          </a:xfrm>
        </p:spPr>
        <p:txBody>
          <a:bodyPr/>
          <a:lstStyle>
            <a:lvl1pPr>
              <a:lnSpc>
                <a:spcPts val="2600"/>
              </a:lnSpc>
              <a:spcBef>
                <a:spcPts val="300"/>
              </a:spcBef>
              <a:defRPr sz="2400"/>
            </a:lvl1pPr>
            <a:lvl2pPr>
              <a:lnSpc>
                <a:spcPts val="2200"/>
              </a:lnSpc>
              <a:spcBef>
                <a:spcPts val="300"/>
              </a:spcBef>
              <a:defRPr sz="2000"/>
            </a:lvl2pPr>
            <a:lvl3pPr>
              <a:lnSpc>
                <a:spcPts val="2000"/>
              </a:lnSpc>
              <a:spcBef>
                <a:spcPts val="300"/>
              </a:spcBef>
              <a:defRPr sz="1800"/>
            </a:lvl3pPr>
            <a:lvl4pPr>
              <a:lnSpc>
                <a:spcPts val="1800"/>
              </a:lnSpc>
              <a:spcBef>
                <a:spcPts val="300"/>
              </a:spcBef>
              <a:defRPr sz="1600"/>
            </a:lvl4pPr>
            <a:lvl5pPr>
              <a:buNone/>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3">
            <a:extLst>
              <a:ext uri="{FF2B5EF4-FFF2-40B4-BE49-F238E27FC236}">
                <a16:creationId xmlns:a16="http://schemas.microsoft.com/office/drawing/2014/main" id="{EBDCF461-FE0F-42AE-BE52-DAAF06474ED2}"/>
              </a:ext>
            </a:extLst>
          </p:cNvPr>
          <p:cNvSpPr>
            <a:spLocks noGrp="1"/>
          </p:cNvSpPr>
          <p:nvPr>
            <p:ph type="dt" sz="half" idx="10"/>
          </p:nvPr>
        </p:nvSpPr>
        <p:spPr/>
        <p:txBody>
          <a:bodyPr/>
          <a:lstStyle>
            <a:lvl1pPr>
              <a:defRPr/>
            </a:lvl1pPr>
          </a:lstStyle>
          <a:p>
            <a:pPr>
              <a:defRPr/>
            </a:pPr>
            <a:fld id="{FB27DDC5-8D60-4135-91DB-1E5DDAB3D923}" type="datetime1">
              <a:rPr lang="en-US"/>
              <a:pPr>
                <a:defRPr/>
              </a:pPr>
              <a:t>8/6/2019</a:t>
            </a:fld>
            <a:endParaRPr lang="en-US" dirty="0"/>
          </a:p>
        </p:txBody>
      </p:sp>
      <p:sp>
        <p:nvSpPr>
          <p:cNvPr id="8" name="Footer Placeholder 4">
            <a:extLst>
              <a:ext uri="{FF2B5EF4-FFF2-40B4-BE49-F238E27FC236}">
                <a16:creationId xmlns:a16="http://schemas.microsoft.com/office/drawing/2014/main" id="{3D4F5D2E-0601-491E-A355-C0833488C3F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06CEF6F-F2C1-45D3-BEBC-93D18DF9F7FC}"/>
              </a:ext>
            </a:extLst>
          </p:cNvPr>
          <p:cNvSpPr>
            <a:spLocks noGrp="1"/>
          </p:cNvSpPr>
          <p:nvPr>
            <p:ph type="sldNum" sz="quarter" idx="12"/>
          </p:nvPr>
        </p:nvSpPr>
        <p:spPr/>
        <p:txBody>
          <a:bodyPr/>
          <a:lstStyle>
            <a:lvl1pPr>
              <a:defRPr/>
            </a:lvl1pPr>
          </a:lstStyle>
          <a:p>
            <a:fld id="{1E2306FF-CB38-411C-AA97-E8CD4B1CC956}" type="slidenum">
              <a:rPr lang="en-US" altLang="en-US"/>
              <a:pPr/>
              <a:t>‹#›</a:t>
            </a:fld>
            <a:endParaRPr lang="en-US" altLang="en-US"/>
          </a:p>
        </p:txBody>
      </p:sp>
    </p:spTree>
    <p:extLst>
      <p:ext uri="{BB962C8B-B14F-4D97-AF65-F5344CB8AC3E}">
        <p14:creationId xmlns:p14="http://schemas.microsoft.com/office/powerpoint/2010/main" val="3733179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0" y="0"/>
            <a:ext cx="6096000" cy="1143000"/>
          </a:xfrm>
        </p:spPr>
        <p:txBody>
          <a:bodyPr/>
          <a:lstStyle/>
          <a:p>
            <a:r>
              <a:rPr lang="en-US"/>
              <a:t>Click to edit Master title style</a:t>
            </a:r>
          </a:p>
        </p:txBody>
      </p:sp>
      <p:sp>
        <p:nvSpPr>
          <p:cNvPr id="3" name="Table Placeholder 2"/>
          <p:cNvSpPr>
            <a:spLocks noGrp="1"/>
          </p:cNvSpPr>
          <p:nvPr>
            <p:ph type="tbl" idx="1"/>
          </p:nvPr>
        </p:nvSpPr>
        <p:spPr>
          <a:xfrm>
            <a:off x="1371600" y="1470025"/>
            <a:ext cx="7772400" cy="4114800"/>
          </a:xfrm>
        </p:spPr>
        <p:txBody>
          <a:bodyPr/>
          <a:lstStyle/>
          <a:p>
            <a:pPr lvl="0"/>
            <a:endParaRPr lang="en-US" noProof="0" dirty="0"/>
          </a:p>
        </p:txBody>
      </p:sp>
    </p:spTree>
    <p:extLst>
      <p:ext uri="{BB962C8B-B14F-4D97-AF65-F5344CB8AC3E}">
        <p14:creationId xmlns:p14="http://schemas.microsoft.com/office/powerpoint/2010/main" val="1384101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7000A4D-B266-428C-836C-16050E31CC26}"/>
              </a:ext>
            </a:extLst>
          </p:cNvPr>
          <p:cNvSpPr>
            <a:spLocks noGrp="1"/>
          </p:cNvSpPr>
          <p:nvPr>
            <p:ph type="dt" sz="half" idx="10"/>
          </p:nvPr>
        </p:nvSpPr>
        <p:spPr/>
        <p:txBody>
          <a:bodyPr/>
          <a:lstStyle>
            <a:lvl1pPr>
              <a:defRPr/>
            </a:lvl1pPr>
          </a:lstStyle>
          <a:p>
            <a:pPr>
              <a:defRPr/>
            </a:pPr>
            <a:fld id="{F0434179-26C5-4617-A7CA-4521B680D7CE}" type="datetime1">
              <a:rPr lang="en-US"/>
              <a:pPr>
                <a:defRPr/>
              </a:pPr>
              <a:t>8/6/2019</a:t>
            </a:fld>
            <a:endParaRPr lang="en-US" dirty="0"/>
          </a:p>
        </p:txBody>
      </p:sp>
      <p:sp>
        <p:nvSpPr>
          <p:cNvPr id="5" name="Footer Placeholder 4">
            <a:extLst>
              <a:ext uri="{FF2B5EF4-FFF2-40B4-BE49-F238E27FC236}">
                <a16:creationId xmlns:a16="http://schemas.microsoft.com/office/drawing/2014/main" id="{31C9FF8C-F616-4E43-BC9F-52A8609585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C9E355-2524-4DD2-B5C8-C4A9FC7C062E}"/>
              </a:ext>
            </a:extLst>
          </p:cNvPr>
          <p:cNvSpPr>
            <a:spLocks noGrp="1"/>
          </p:cNvSpPr>
          <p:nvPr>
            <p:ph type="sldNum" sz="quarter" idx="12"/>
          </p:nvPr>
        </p:nvSpPr>
        <p:spPr/>
        <p:txBody>
          <a:bodyPr/>
          <a:lstStyle>
            <a:lvl1pPr>
              <a:defRPr/>
            </a:lvl1pPr>
          </a:lstStyle>
          <a:p>
            <a:fld id="{84DBDFA5-D34D-447D-9271-897D80846A9D}" type="slidenum">
              <a:rPr lang="en-US" altLang="en-US"/>
              <a:pPr/>
              <a:t>‹#›</a:t>
            </a:fld>
            <a:endParaRPr lang="en-US" altLang="en-US"/>
          </a:p>
        </p:txBody>
      </p:sp>
    </p:spTree>
    <p:extLst>
      <p:ext uri="{BB962C8B-B14F-4D97-AF65-F5344CB8AC3E}">
        <p14:creationId xmlns:p14="http://schemas.microsoft.com/office/powerpoint/2010/main" val="396521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5CE54-0CFE-4B01-ABF1-C1127F6BD706}"/>
              </a:ext>
            </a:extLst>
          </p:cNvPr>
          <p:cNvSpPr>
            <a:spLocks noGrp="1"/>
          </p:cNvSpPr>
          <p:nvPr>
            <p:ph type="dt" sz="half" idx="10"/>
          </p:nvPr>
        </p:nvSpPr>
        <p:spPr/>
        <p:txBody>
          <a:bodyPr/>
          <a:lstStyle>
            <a:lvl1pPr>
              <a:defRPr/>
            </a:lvl1pPr>
          </a:lstStyle>
          <a:p>
            <a:pPr>
              <a:defRPr/>
            </a:pPr>
            <a:fld id="{9B5C1B30-E850-4483-90F1-CD7B724B996C}" type="datetime1">
              <a:rPr lang="en-US"/>
              <a:pPr>
                <a:defRPr/>
              </a:pPr>
              <a:t>8/6/2019</a:t>
            </a:fld>
            <a:endParaRPr lang="en-US" dirty="0"/>
          </a:p>
        </p:txBody>
      </p:sp>
      <p:sp>
        <p:nvSpPr>
          <p:cNvPr id="5" name="Footer Placeholder 4">
            <a:extLst>
              <a:ext uri="{FF2B5EF4-FFF2-40B4-BE49-F238E27FC236}">
                <a16:creationId xmlns:a16="http://schemas.microsoft.com/office/drawing/2014/main" id="{F569C29B-FF78-461A-BABE-FF48B20219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0ADE61-A103-4D04-968A-B9F70F59E06D}"/>
              </a:ext>
            </a:extLst>
          </p:cNvPr>
          <p:cNvSpPr>
            <a:spLocks noGrp="1"/>
          </p:cNvSpPr>
          <p:nvPr>
            <p:ph type="sldNum" sz="quarter" idx="12"/>
          </p:nvPr>
        </p:nvSpPr>
        <p:spPr/>
        <p:txBody>
          <a:bodyPr/>
          <a:lstStyle>
            <a:lvl1pPr>
              <a:defRPr/>
            </a:lvl1pPr>
          </a:lstStyle>
          <a:p>
            <a:fld id="{AEA793F0-BD4C-4C0B-A20F-965C20711B29}" type="slidenum">
              <a:rPr lang="en-US" altLang="en-US"/>
              <a:pPr/>
              <a:t>‹#›</a:t>
            </a:fld>
            <a:endParaRPr lang="en-US" altLang="en-US"/>
          </a:p>
        </p:txBody>
      </p:sp>
    </p:spTree>
    <p:extLst>
      <p:ext uri="{BB962C8B-B14F-4D97-AF65-F5344CB8AC3E}">
        <p14:creationId xmlns:p14="http://schemas.microsoft.com/office/powerpoint/2010/main" val="115032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7" Type="http://schemas.openxmlformats.org/officeDocument/2006/relationships/image" Target="../media/image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theme" Target="../theme/theme7.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63758A-9CCE-45C9-8EDF-A9E67303D9C7}"/>
              </a:ext>
            </a:extLst>
          </p:cNvPr>
          <p:cNvSpPr/>
          <p:nvPr/>
        </p:nvSpPr>
        <p:spPr>
          <a:xfrm>
            <a:off x="0" y="0"/>
            <a:ext cx="9144000" cy="762000"/>
          </a:xfrm>
          <a:prstGeom prst="rect">
            <a:avLst/>
          </a:prstGeom>
          <a:solidFill>
            <a:srgbClr val="F46A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34" charset="-128"/>
            </a:endParaRPr>
          </a:p>
        </p:txBody>
      </p:sp>
      <p:sp>
        <p:nvSpPr>
          <p:cNvPr id="9" name="Rectangle 8">
            <a:extLst>
              <a:ext uri="{FF2B5EF4-FFF2-40B4-BE49-F238E27FC236}">
                <a16:creationId xmlns:a16="http://schemas.microsoft.com/office/drawing/2014/main" id="{0426301F-AAE5-4735-BF30-E7E1EDBDB6A3}"/>
              </a:ext>
            </a:extLst>
          </p:cNvPr>
          <p:cNvSpPr/>
          <p:nvPr/>
        </p:nvSpPr>
        <p:spPr>
          <a:xfrm>
            <a:off x="0" y="6629400"/>
            <a:ext cx="9144000" cy="228600"/>
          </a:xfrm>
          <a:prstGeom prst="rect">
            <a:avLst/>
          </a:prstGeom>
          <a:solidFill>
            <a:srgbClr val="F46A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34" charset="-128"/>
            </a:endParaRPr>
          </a:p>
        </p:txBody>
      </p:sp>
      <p:sp>
        <p:nvSpPr>
          <p:cNvPr id="1028" name="Title Placeholder 1">
            <a:extLst>
              <a:ext uri="{FF2B5EF4-FFF2-40B4-BE49-F238E27FC236}">
                <a16:creationId xmlns:a16="http://schemas.microsoft.com/office/drawing/2014/main" id="{F5F35DAB-130F-4D05-931A-31E2E10B4020}"/>
              </a:ext>
            </a:extLst>
          </p:cNvPr>
          <p:cNvSpPr>
            <a:spLocks noGrp="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80173D4A-B65E-42E4-8BA9-1F5C641F229C}"/>
              </a:ext>
            </a:extLst>
          </p:cNvPr>
          <p:cNvSpPr>
            <a:spLocks noGrp="1"/>
          </p:cNvSpPr>
          <p:nvPr>
            <p:ph type="body" idx="1"/>
          </p:nvPr>
        </p:nvSpPr>
        <p:spPr bwMode="auto">
          <a:xfrm>
            <a:off x="457200" y="220980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4" name="Date Placeholder 3">
            <a:extLst>
              <a:ext uri="{FF2B5EF4-FFF2-40B4-BE49-F238E27FC236}">
                <a16:creationId xmlns:a16="http://schemas.microsoft.com/office/drawing/2014/main" id="{9E2F17D0-D256-466A-915E-A9A36BC850D2}"/>
              </a:ext>
            </a:extLst>
          </p:cNvPr>
          <p:cNvSpPr>
            <a:spLocks noGrp="1"/>
          </p:cNvSpPr>
          <p:nvPr>
            <p:ph type="dt" sz="half" idx="2"/>
          </p:nvPr>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000">
                <a:solidFill>
                  <a:srgbClr val="898989"/>
                </a:solidFill>
                <a:latin typeface="+mn-lt"/>
                <a:cs typeface="Arial" charset="0"/>
              </a:defRPr>
            </a:lvl1pPr>
          </a:lstStyle>
          <a:p>
            <a:pPr>
              <a:defRPr/>
            </a:pPr>
            <a:fld id="{AB84BA80-E540-4D25-8B61-45FF41FB2EA5}" type="datetime1">
              <a:rPr lang="en-US"/>
              <a:pPr>
                <a:defRPr/>
              </a:pPr>
              <a:t>8/6/2019</a:t>
            </a:fld>
            <a:endParaRPr lang="en-US" dirty="0"/>
          </a:p>
        </p:txBody>
      </p:sp>
      <p:sp>
        <p:nvSpPr>
          <p:cNvPr id="5" name="Footer Placeholder 4">
            <a:extLst>
              <a:ext uri="{FF2B5EF4-FFF2-40B4-BE49-F238E27FC236}">
                <a16:creationId xmlns:a16="http://schemas.microsoft.com/office/drawing/2014/main" id="{E4F4CE95-71DB-4DF8-87AC-BCECE11F6D48}"/>
              </a:ext>
            </a:extLst>
          </p:cNvPr>
          <p:cNvSpPr>
            <a:spLocks noGrp="1"/>
          </p:cNvSpPr>
          <p:nvPr>
            <p:ph type="ftr" sz="quarter" idx="3"/>
          </p:nvPr>
        </p:nvSpPr>
        <p:spPr>
          <a:xfrm>
            <a:off x="3124200" y="632460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000">
                <a:solidFill>
                  <a:srgbClr val="898989"/>
                </a:solidFill>
                <a:latin typeface="+mn-lt"/>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D7F5E34-47F0-435C-9275-FBCDE76972B5}"/>
              </a:ext>
            </a:extLst>
          </p:cNvPr>
          <p:cNvSpPr>
            <a:spLocks noGrp="1"/>
          </p:cNvSpPr>
          <p:nvPr>
            <p:ph type="sldNum" sz="quarter" idx="4"/>
          </p:nvPr>
        </p:nvSpPr>
        <p:spPr>
          <a:xfrm>
            <a:off x="65532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fld id="{82CE3A7E-644F-4FB0-9B47-9A47CE9A019E}" type="slidenum">
              <a:rPr lang="en-US" altLang="en-US"/>
              <a:pPr/>
              <a:t>‹#›</a:t>
            </a:fld>
            <a:endParaRPr lang="en-US" altLang="en-US"/>
          </a:p>
        </p:txBody>
      </p:sp>
      <p:pic>
        <p:nvPicPr>
          <p:cNvPr id="1033" name="Picture 10">
            <a:extLst>
              <a:ext uri="{FF2B5EF4-FFF2-40B4-BE49-F238E27FC236}">
                <a16:creationId xmlns:a16="http://schemas.microsoft.com/office/drawing/2014/main" id="{0A993693-06A9-4776-8C59-1571CC8E09F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2286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338" r:id="rId7"/>
  </p:sldLayoutIdLst>
  <p:hf hdr="0" ftr="0" dt="0"/>
  <p:txStyles>
    <p:titleStyle>
      <a:lvl1pPr algn="l" rtl="0" eaLnBrk="0" fontAlgn="base" hangingPunct="0">
        <a:lnSpc>
          <a:spcPts val="4200"/>
        </a:lnSpc>
        <a:spcBef>
          <a:spcPct val="0"/>
        </a:spcBef>
        <a:spcAft>
          <a:spcPct val="0"/>
        </a:spcAft>
        <a:defRPr sz="4400" b="1" kern="1200">
          <a:solidFill>
            <a:schemeClr val="tx2"/>
          </a:solidFill>
          <a:latin typeface="Rockwell"/>
          <a:ea typeface="ＭＳ Ｐゴシック" charset="-128"/>
          <a:cs typeface="Rockwell"/>
        </a:defRPr>
      </a:lvl1pPr>
      <a:lvl2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2pPr>
      <a:lvl3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3pPr>
      <a:lvl4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4pPr>
      <a:lvl5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0" fontAlgn="base" hangingPunct="0">
        <a:lnSpc>
          <a:spcPts val="3000"/>
        </a:lnSpc>
        <a:spcBef>
          <a:spcPts val="1200"/>
        </a:spcBef>
        <a:spcAft>
          <a:spcPct val="0"/>
        </a:spcAft>
        <a:buClr>
          <a:schemeClr val="tx2"/>
        </a:buClr>
        <a:buFont typeface="Courier New" panose="02070309020205020404" pitchFamily="49" charset="0"/>
        <a:buChar char="o"/>
        <a:defRPr sz="2800" kern="1200">
          <a:solidFill>
            <a:schemeClr val="tx1"/>
          </a:solidFill>
          <a:latin typeface="Arial"/>
          <a:ea typeface="ＭＳ Ｐゴシック" charset="-128"/>
          <a:cs typeface="Arial"/>
        </a:defRPr>
      </a:lvl1pPr>
      <a:lvl2pPr marL="577850" indent="-231775" algn="l" rtl="0" eaLnBrk="0" fontAlgn="base" hangingPunct="0">
        <a:lnSpc>
          <a:spcPts val="2600"/>
        </a:lnSpc>
        <a:spcBef>
          <a:spcPts val="600"/>
        </a:spcBef>
        <a:spcAft>
          <a:spcPct val="0"/>
        </a:spcAft>
        <a:buClr>
          <a:schemeClr val="tx2"/>
        </a:buClr>
        <a:buFont typeface="Arial" panose="020B0604020202020204" pitchFamily="34" charset="0"/>
        <a:buChar char="•"/>
        <a:defRPr sz="2400" kern="1200">
          <a:solidFill>
            <a:schemeClr val="tx1"/>
          </a:solidFill>
          <a:latin typeface="Arial"/>
          <a:ea typeface="ＭＳ Ｐゴシック" charset="-128"/>
          <a:cs typeface="Arial"/>
        </a:defRPr>
      </a:lvl2pPr>
      <a:lvl3pPr marL="796925" indent="-219075" algn="l" rtl="0" eaLnBrk="0" fontAlgn="base" hangingPunct="0">
        <a:lnSpc>
          <a:spcPts val="2100"/>
        </a:lnSpc>
        <a:spcBef>
          <a:spcPts val="600"/>
        </a:spcBef>
        <a:spcAft>
          <a:spcPct val="0"/>
        </a:spcAft>
        <a:buClr>
          <a:schemeClr val="tx2"/>
        </a:buClr>
        <a:buFont typeface="Courier New" panose="02070309020205020404" pitchFamily="49" charset="0"/>
        <a:buChar char="o"/>
        <a:defRPr sz="2000" kern="1200">
          <a:solidFill>
            <a:schemeClr val="tx1"/>
          </a:solidFill>
          <a:latin typeface="Arial"/>
          <a:ea typeface="ＭＳ Ｐゴシック" charset="-128"/>
          <a:cs typeface="Arial"/>
        </a:defRPr>
      </a:lvl3pPr>
      <a:lvl4pPr marL="1027113" indent="-173038" algn="l" rtl="0" eaLnBrk="0" fontAlgn="base" hangingPunct="0">
        <a:lnSpc>
          <a:spcPts val="2000"/>
        </a:lnSpc>
        <a:spcBef>
          <a:spcPts val="600"/>
        </a:spcBef>
        <a:spcAft>
          <a:spcPct val="0"/>
        </a:spcAft>
        <a:buClr>
          <a:schemeClr val="tx2"/>
        </a:buClr>
        <a:buFont typeface="Arial" panose="020B0604020202020204" pitchFamily="34" charset="0"/>
        <a:buChar char="•"/>
        <a:defRPr kern="12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A031E12-EE83-4F61-B48B-32E3A7D1B2E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169A4C7-00F9-4D15-BFD5-2FF9D233486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EC1E2DF-057B-4F6C-8B57-B3CC08CF251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EE14A9-A83A-4DEF-B969-68A721D0C88B}" type="datetime1">
              <a:rPr lang="en-US"/>
              <a:pPr>
                <a:defRPr/>
              </a:pPr>
              <a:t>8/6/2019</a:t>
            </a:fld>
            <a:endParaRPr lang="en-US" dirty="0"/>
          </a:p>
        </p:txBody>
      </p:sp>
      <p:sp>
        <p:nvSpPr>
          <p:cNvPr id="5" name="Footer Placeholder 4">
            <a:extLst>
              <a:ext uri="{FF2B5EF4-FFF2-40B4-BE49-F238E27FC236}">
                <a16:creationId xmlns:a16="http://schemas.microsoft.com/office/drawing/2014/main" id="{BA775964-41BD-4C54-8214-24FCEB631ED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78997F4-20F6-46A8-8244-58B16D087EB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E125E5D-B727-40FB-8B94-362738EA47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3F577EC-3455-484F-80A7-D6FDBA885C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F1FDC615-130D-4C32-BBF8-212A57C68DE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24FD051-6793-4CF0-8975-6A9B727C248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7DDCF33-0B03-4F5E-BCE6-7773FBE890DE}" type="datetime1">
              <a:rPr lang="en-US"/>
              <a:pPr>
                <a:defRPr/>
              </a:pPr>
              <a:t>8/6/2019</a:t>
            </a:fld>
            <a:endParaRPr lang="en-US" dirty="0"/>
          </a:p>
        </p:txBody>
      </p:sp>
      <p:sp>
        <p:nvSpPr>
          <p:cNvPr id="5" name="Footer Placeholder 4">
            <a:extLst>
              <a:ext uri="{FF2B5EF4-FFF2-40B4-BE49-F238E27FC236}">
                <a16:creationId xmlns:a16="http://schemas.microsoft.com/office/drawing/2014/main" id="{E02C63E6-AD8F-4500-A76D-C8B0C448C77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65A207D-5D2A-4EF2-9AE8-B442E3CD12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4CCAAA8-BE31-4A7E-825F-45A5BBBBFF8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94" r:id="rId1"/>
    <p:sldLayoutId id="2147485295" r:id="rId2"/>
    <p:sldLayoutId id="2147485296" r:id="rId3"/>
    <p:sldLayoutId id="2147485297" r:id="rId4"/>
    <p:sldLayoutId id="2147485298" r:id="rId5"/>
    <p:sldLayoutId id="2147485299" r:id="rId6"/>
    <p:sldLayoutId id="2147485300" r:id="rId7"/>
    <p:sldLayoutId id="2147485301" r:id="rId8"/>
    <p:sldLayoutId id="2147485302" r:id="rId9"/>
    <p:sldLayoutId id="2147485303" r:id="rId10"/>
    <p:sldLayoutId id="214748530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38D0C72-3E23-418F-9CB7-766BD33E9D4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CF865279-79CE-447E-996F-87F91CEAF85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6391519-F8F7-4D81-ACB8-19ECE5B6F2F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683D037-7E2A-4460-BBDC-7D6D53C2250E}" type="datetime1">
              <a:rPr lang="en-US"/>
              <a:pPr>
                <a:defRPr/>
              </a:pPr>
              <a:t>8/6/2019</a:t>
            </a:fld>
            <a:endParaRPr lang="en-US" dirty="0"/>
          </a:p>
        </p:txBody>
      </p:sp>
      <p:sp>
        <p:nvSpPr>
          <p:cNvPr id="5" name="Footer Placeholder 4">
            <a:extLst>
              <a:ext uri="{FF2B5EF4-FFF2-40B4-BE49-F238E27FC236}">
                <a16:creationId xmlns:a16="http://schemas.microsoft.com/office/drawing/2014/main" id="{31C34E59-94C2-4B3D-B586-FF3DDC253EF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60D8C99-10D9-4E06-B5AE-A8BA9BCB053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2F85B03-84A8-4829-BBC7-666A5292E6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05" r:id="rId1"/>
    <p:sldLayoutId id="2147485306" r:id="rId2"/>
    <p:sldLayoutId id="2147485307" r:id="rId3"/>
    <p:sldLayoutId id="2147485308" r:id="rId4"/>
    <p:sldLayoutId id="2147485309" r:id="rId5"/>
    <p:sldLayoutId id="2147485310" r:id="rId6"/>
    <p:sldLayoutId id="2147485311" r:id="rId7"/>
    <p:sldLayoutId id="2147485312" r:id="rId8"/>
    <p:sldLayoutId id="2147485313" r:id="rId9"/>
    <p:sldLayoutId id="2147485314" r:id="rId10"/>
    <p:sldLayoutId id="21474853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6CF45D-EB82-46BE-8189-5DB1FB57F486}"/>
              </a:ext>
            </a:extLst>
          </p:cNvPr>
          <p:cNvSpPr/>
          <p:nvPr/>
        </p:nvSpPr>
        <p:spPr>
          <a:xfrm>
            <a:off x="0" y="0"/>
            <a:ext cx="9144000" cy="762000"/>
          </a:xfrm>
          <a:prstGeom prst="rect">
            <a:avLst/>
          </a:prstGeom>
          <a:solidFill>
            <a:srgbClr val="F46A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34" charset="-128"/>
            </a:endParaRPr>
          </a:p>
        </p:txBody>
      </p:sp>
      <p:sp>
        <p:nvSpPr>
          <p:cNvPr id="9" name="Rectangle 8">
            <a:extLst>
              <a:ext uri="{FF2B5EF4-FFF2-40B4-BE49-F238E27FC236}">
                <a16:creationId xmlns:a16="http://schemas.microsoft.com/office/drawing/2014/main" id="{F3F78FF9-92D8-422B-868A-97C80C2D1D26}"/>
              </a:ext>
            </a:extLst>
          </p:cNvPr>
          <p:cNvSpPr/>
          <p:nvPr/>
        </p:nvSpPr>
        <p:spPr>
          <a:xfrm>
            <a:off x="0" y="6629400"/>
            <a:ext cx="9144000" cy="228600"/>
          </a:xfrm>
          <a:prstGeom prst="rect">
            <a:avLst/>
          </a:prstGeom>
          <a:solidFill>
            <a:srgbClr val="F46A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a typeface="ＭＳ Ｐゴシック" pitchFamily="34" charset="-128"/>
            </a:endParaRPr>
          </a:p>
        </p:txBody>
      </p:sp>
      <p:sp>
        <p:nvSpPr>
          <p:cNvPr id="5124" name="Title Placeholder 1">
            <a:extLst>
              <a:ext uri="{FF2B5EF4-FFF2-40B4-BE49-F238E27FC236}">
                <a16:creationId xmlns:a16="http://schemas.microsoft.com/office/drawing/2014/main" id="{9E54173A-9282-4AC8-B8F7-F3CF6FF6E928}"/>
              </a:ext>
            </a:extLst>
          </p:cNvPr>
          <p:cNvSpPr>
            <a:spLocks noGrp="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5" name="Text Placeholder 2">
            <a:extLst>
              <a:ext uri="{FF2B5EF4-FFF2-40B4-BE49-F238E27FC236}">
                <a16:creationId xmlns:a16="http://schemas.microsoft.com/office/drawing/2014/main" id="{DBF63661-91AA-491C-AC86-B023F45F1DA2}"/>
              </a:ext>
            </a:extLst>
          </p:cNvPr>
          <p:cNvSpPr>
            <a:spLocks noGrp="1"/>
          </p:cNvSpPr>
          <p:nvPr>
            <p:ph type="body" idx="1"/>
          </p:nvPr>
        </p:nvSpPr>
        <p:spPr bwMode="auto">
          <a:xfrm>
            <a:off x="457200" y="220980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4" name="Date Placeholder 3">
            <a:extLst>
              <a:ext uri="{FF2B5EF4-FFF2-40B4-BE49-F238E27FC236}">
                <a16:creationId xmlns:a16="http://schemas.microsoft.com/office/drawing/2014/main" id="{C1323A50-2D22-48BE-B679-8F0F294B1B42}"/>
              </a:ext>
            </a:extLst>
          </p:cNvPr>
          <p:cNvSpPr>
            <a:spLocks noGrp="1"/>
          </p:cNvSpPr>
          <p:nvPr>
            <p:ph type="dt" sz="half" idx="2"/>
          </p:nvPr>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1000">
                <a:solidFill>
                  <a:srgbClr val="898989"/>
                </a:solidFill>
                <a:latin typeface="+mn-lt"/>
                <a:cs typeface="Arial" charset="0"/>
              </a:defRPr>
            </a:lvl1pPr>
          </a:lstStyle>
          <a:p>
            <a:pPr>
              <a:defRPr/>
            </a:pPr>
            <a:fld id="{E12E01C1-920A-4436-8EBB-0C4D8FF2A1A6}" type="datetime1">
              <a:rPr lang="en-US"/>
              <a:pPr>
                <a:defRPr/>
              </a:pPr>
              <a:t>8/6/2019</a:t>
            </a:fld>
            <a:endParaRPr lang="en-US" dirty="0"/>
          </a:p>
        </p:txBody>
      </p:sp>
      <p:sp>
        <p:nvSpPr>
          <p:cNvPr id="5" name="Footer Placeholder 4">
            <a:extLst>
              <a:ext uri="{FF2B5EF4-FFF2-40B4-BE49-F238E27FC236}">
                <a16:creationId xmlns:a16="http://schemas.microsoft.com/office/drawing/2014/main" id="{1DD86457-6A1D-42CF-A943-51383466EF5D}"/>
              </a:ext>
            </a:extLst>
          </p:cNvPr>
          <p:cNvSpPr>
            <a:spLocks noGrp="1"/>
          </p:cNvSpPr>
          <p:nvPr>
            <p:ph type="ftr" sz="quarter" idx="3"/>
          </p:nvPr>
        </p:nvSpPr>
        <p:spPr>
          <a:xfrm>
            <a:off x="3124200" y="6324600"/>
            <a:ext cx="2895600" cy="365125"/>
          </a:xfrm>
          <a:prstGeom prst="rect">
            <a:avLst/>
          </a:prstGeom>
        </p:spPr>
        <p:txBody>
          <a:bodyPr vert="horz" wrap="square" lIns="91440" tIns="45720" rIns="91440" bIns="45720" numCol="1" anchor="ctr" anchorCtr="0" compatLnSpc="1">
            <a:prstTxWarp prst="textNoShape">
              <a:avLst/>
            </a:prstTxWarp>
          </a:bodyPr>
          <a:lstStyle>
            <a:lvl1pPr algn="ctr" fontAlgn="auto">
              <a:spcBef>
                <a:spcPts val="0"/>
              </a:spcBef>
              <a:spcAft>
                <a:spcPts val="0"/>
              </a:spcAft>
              <a:defRPr sz="1000">
                <a:solidFill>
                  <a:srgbClr val="898989"/>
                </a:solidFill>
                <a:latin typeface="+mn-lt"/>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EFF610A-93A0-4F63-953D-418B5B9BB73E}"/>
              </a:ext>
            </a:extLst>
          </p:cNvPr>
          <p:cNvSpPr>
            <a:spLocks noGrp="1"/>
          </p:cNvSpPr>
          <p:nvPr>
            <p:ph type="sldNum" sz="quarter" idx="4"/>
          </p:nvPr>
        </p:nvSpPr>
        <p:spPr>
          <a:xfrm>
            <a:off x="65532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fld id="{EB1775AA-E8A0-4FB0-91BF-6C60A7A77C96}" type="slidenum">
              <a:rPr lang="en-US" altLang="en-US"/>
              <a:pPr/>
              <a:t>‹#›</a:t>
            </a:fld>
            <a:endParaRPr lang="en-US" altLang="en-US"/>
          </a:p>
        </p:txBody>
      </p:sp>
      <p:pic>
        <p:nvPicPr>
          <p:cNvPr id="5129" name="Picture 10">
            <a:extLst>
              <a:ext uri="{FF2B5EF4-FFF2-40B4-BE49-F238E27FC236}">
                <a16:creationId xmlns:a16="http://schemas.microsoft.com/office/drawing/2014/main" id="{875A267C-BB35-41F3-B820-4D6E34AFA18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2286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16" r:id="rId1"/>
    <p:sldLayoutId id="2147485317" r:id="rId2"/>
    <p:sldLayoutId id="2147485318" r:id="rId3"/>
    <p:sldLayoutId id="2147485319" r:id="rId4"/>
    <p:sldLayoutId id="2147485320" r:id="rId5"/>
    <p:sldLayoutId id="2147485321" r:id="rId6"/>
    <p:sldLayoutId id="2147485339" r:id="rId7"/>
  </p:sldLayoutIdLst>
  <p:hf hdr="0" ftr="0" dt="0"/>
  <p:txStyles>
    <p:titleStyle>
      <a:lvl1pPr algn="l" rtl="0" eaLnBrk="0" fontAlgn="base" hangingPunct="0">
        <a:lnSpc>
          <a:spcPts val="4200"/>
        </a:lnSpc>
        <a:spcBef>
          <a:spcPct val="0"/>
        </a:spcBef>
        <a:spcAft>
          <a:spcPct val="0"/>
        </a:spcAft>
        <a:defRPr sz="4400" b="1" kern="1200">
          <a:solidFill>
            <a:schemeClr val="tx2"/>
          </a:solidFill>
          <a:latin typeface="Rockwell"/>
          <a:ea typeface="ＭＳ Ｐゴシック" charset="-128"/>
          <a:cs typeface="Rockwell"/>
        </a:defRPr>
      </a:lvl1pPr>
      <a:lvl2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2pPr>
      <a:lvl3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3pPr>
      <a:lvl4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4pPr>
      <a:lvl5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0" fontAlgn="base" hangingPunct="0">
        <a:lnSpc>
          <a:spcPts val="3000"/>
        </a:lnSpc>
        <a:spcBef>
          <a:spcPts val="1200"/>
        </a:spcBef>
        <a:spcAft>
          <a:spcPct val="0"/>
        </a:spcAft>
        <a:buClr>
          <a:schemeClr val="tx2"/>
        </a:buClr>
        <a:buFont typeface="Courier New" panose="02070309020205020404" pitchFamily="49" charset="0"/>
        <a:buChar char="o"/>
        <a:defRPr sz="2800" kern="1200">
          <a:solidFill>
            <a:schemeClr val="tx1"/>
          </a:solidFill>
          <a:latin typeface="Arial"/>
          <a:ea typeface="ＭＳ Ｐゴシック" charset="-128"/>
          <a:cs typeface="Arial"/>
        </a:defRPr>
      </a:lvl1pPr>
      <a:lvl2pPr marL="577850" indent="-231775" algn="l" rtl="0" eaLnBrk="0" fontAlgn="base" hangingPunct="0">
        <a:lnSpc>
          <a:spcPts val="2600"/>
        </a:lnSpc>
        <a:spcBef>
          <a:spcPts val="600"/>
        </a:spcBef>
        <a:spcAft>
          <a:spcPct val="0"/>
        </a:spcAft>
        <a:buClr>
          <a:schemeClr val="tx2"/>
        </a:buClr>
        <a:buFont typeface="Arial" panose="020B0604020202020204" pitchFamily="34" charset="0"/>
        <a:buChar char="•"/>
        <a:defRPr sz="2400" kern="1200">
          <a:solidFill>
            <a:schemeClr val="tx1"/>
          </a:solidFill>
          <a:latin typeface="Arial"/>
          <a:ea typeface="ＭＳ Ｐゴシック" charset="-128"/>
          <a:cs typeface="Arial"/>
        </a:defRPr>
      </a:lvl2pPr>
      <a:lvl3pPr marL="796925" indent="-219075" algn="l" rtl="0" eaLnBrk="0" fontAlgn="base" hangingPunct="0">
        <a:lnSpc>
          <a:spcPts val="2100"/>
        </a:lnSpc>
        <a:spcBef>
          <a:spcPts val="600"/>
        </a:spcBef>
        <a:spcAft>
          <a:spcPct val="0"/>
        </a:spcAft>
        <a:buClr>
          <a:schemeClr val="tx2"/>
        </a:buClr>
        <a:buFont typeface="Courier New" panose="02070309020205020404" pitchFamily="49" charset="0"/>
        <a:buChar char="o"/>
        <a:defRPr sz="2000" kern="1200">
          <a:solidFill>
            <a:schemeClr val="tx1"/>
          </a:solidFill>
          <a:latin typeface="Arial"/>
          <a:ea typeface="ＭＳ Ｐゴシック" charset="-128"/>
          <a:cs typeface="Arial"/>
        </a:defRPr>
      </a:lvl3pPr>
      <a:lvl4pPr marL="1027113" indent="-173038" algn="l" rtl="0" eaLnBrk="0" fontAlgn="base" hangingPunct="0">
        <a:lnSpc>
          <a:spcPts val="2000"/>
        </a:lnSpc>
        <a:spcBef>
          <a:spcPts val="600"/>
        </a:spcBef>
        <a:spcAft>
          <a:spcPct val="0"/>
        </a:spcAft>
        <a:buClr>
          <a:schemeClr val="tx2"/>
        </a:buClr>
        <a:buFont typeface="Arial" panose="020B0604020202020204" pitchFamily="34" charset="0"/>
        <a:buChar char="•"/>
        <a:defRPr kern="12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2996DA4E-FA4F-42BE-B35F-3001D8CDEB8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72BCC13C-8E8D-418B-BBEE-44956EF3A46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9B0CB2D-34F9-496A-BE35-1AD224414CD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5653C262-D0CB-4205-98F5-744774DF385B}" type="datetime1">
              <a:rPr lang="en-US"/>
              <a:pPr>
                <a:defRPr/>
              </a:pPr>
              <a:t>8/6/2019</a:t>
            </a:fld>
            <a:endParaRPr lang="en-US" dirty="0"/>
          </a:p>
        </p:txBody>
      </p:sp>
      <p:sp>
        <p:nvSpPr>
          <p:cNvPr id="5" name="Footer Placeholder 4">
            <a:extLst>
              <a:ext uri="{FF2B5EF4-FFF2-40B4-BE49-F238E27FC236}">
                <a16:creationId xmlns:a16="http://schemas.microsoft.com/office/drawing/2014/main" id="{466C489D-4E4C-495C-929B-D99E03049C5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2499A86-A08F-4C45-9E64-C3A68455BF6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6BF0262-ACF0-432E-A477-E438F097A8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22" r:id="rId1"/>
    <p:sldLayoutId id="2147485323" r:id="rId2"/>
    <p:sldLayoutId id="2147485324" r:id="rId3"/>
    <p:sldLayoutId id="2147485325" r:id="rId4"/>
    <p:sldLayoutId id="2147485326" r:id="rId5"/>
    <p:sldLayoutId id="2147485327" r:id="rId6"/>
    <p:sldLayoutId id="2147485328" r:id="rId7"/>
    <p:sldLayoutId id="2147485329" r:id="rId8"/>
    <p:sldLayoutId id="2147485330" r:id="rId9"/>
    <p:sldLayoutId id="2147485331" r:id="rId10"/>
    <p:sldLayoutId id="214748533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638D35-D55B-452A-B90B-B8A83B7FA56B}"/>
              </a:ext>
            </a:extLst>
          </p:cNvPr>
          <p:cNvSpPr/>
          <p:nvPr/>
        </p:nvSpPr>
        <p:spPr>
          <a:xfrm>
            <a:off x="0" y="0"/>
            <a:ext cx="9144000" cy="762000"/>
          </a:xfrm>
          <a:prstGeom prst="rect">
            <a:avLst/>
          </a:prstGeom>
          <a:solidFill>
            <a:srgbClr val="F46A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9" name="Rectangle 8">
            <a:extLst>
              <a:ext uri="{FF2B5EF4-FFF2-40B4-BE49-F238E27FC236}">
                <a16:creationId xmlns:a16="http://schemas.microsoft.com/office/drawing/2014/main" id="{3410B40E-E9C8-4F88-B8D7-6D25917A5FA8}"/>
              </a:ext>
            </a:extLst>
          </p:cNvPr>
          <p:cNvSpPr/>
          <p:nvPr/>
        </p:nvSpPr>
        <p:spPr>
          <a:xfrm>
            <a:off x="0" y="6629400"/>
            <a:ext cx="9144000" cy="228600"/>
          </a:xfrm>
          <a:prstGeom prst="rect">
            <a:avLst/>
          </a:prstGeom>
          <a:solidFill>
            <a:srgbClr val="F46A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172" name="Title Placeholder 1">
            <a:extLst>
              <a:ext uri="{FF2B5EF4-FFF2-40B4-BE49-F238E27FC236}">
                <a16:creationId xmlns:a16="http://schemas.microsoft.com/office/drawing/2014/main" id="{80FB8906-53A1-4E1B-8ACC-CF25EEDF63C1}"/>
              </a:ext>
            </a:extLst>
          </p:cNvPr>
          <p:cNvSpPr>
            <a:spLocks noGrp="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7173" name="Text Placeholder 2">
            <a:extLst>
              <a:ext uri="{FF2B5EF4-FFF2-40B4-BE49-F238E27FC236}">
                <a16:creationId xmlns:a16="http://schemas.microsoft.com/office/drawing/2014/main" id="{595C4459-65B6-48B8-96DB-DC425D71283A}"/>
              </a:ext>
            </a:extLst>
          </p:cNvPr>
          <p:cNvSpPr>
            <a:spLocks noGrp="1"/>
          </p:cNvSpPr>
          <p:nvPr>
            <p:ph type="body" idx="1"/>
          </p:nvPr>
        </p:nvSpPr>
        <p:spPr bwMode="auto">
          <a:xfrm>
            <a:off x="457200" y="2209800"/>
            <a:ext cx="8229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4" name="Date Placeholder 3">
            <a:extLst>
              <a:ext uri="{FF2B5EF4-FFF2-40B4-BE49-F238E27FC236}">
                <a16:creationId xmlns:a16="http://schemas.microsoft.com/office/drawing/2014/main" id="{BE70C7CE-2D1D-4136-B34E-576EEE39FB27}"/>
              </a:ext>
            </a:extLst>
          </p:cNvPr>
          <p:cNvSpPr>
            <a:spLocks noGrp="1"/>
          </p:cNvSpPr>
          <p:nvPr>
            <p:ph type="dt" sz="half" idx="2"/>
          </p:nvPr>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cs typeface="Arial" charset="0"/>
              </a:defRPr>
            </a:lvl1pPr>
          </a:lstStyle>
          <a:p>
            <a:pPr>
              <a:defRPr/>
            </a:pPr>
            <a:fld id="{D688D6AA-9E55-4FDC-AD74-C6F2C3CA46F8}" type="datetime1">
              <a:rPr lang="en-US"/>
              <a:pPr>
                <a:defRPr/>
              </a:pPr>
              <a:t>8/6/2019</a:t>
            </a:fld>
            <a:endParaRPr lang="en-US" dirty="0"/>
          </a:p>
        </p:txBody>
      </p:sp>
      <p:sp>
        <p:nvSpPr>
          <p:cNvPr id="5" name="Footer Placeholder 4">
            <a:extLst>
              <a:ext uri="{FF2B5EF4-FFF2-40B4-BE49-F238E27FC236}">
                <a16:creationId xmlns:a16="http://schemas.microsoft.com/office/drawing/2014/main" id="{12E93C68-EA38-47C2-97D5-12B98D11E997}"/>
              </a:ext>
            </a:extLst>
          </p:cNvPr>
          <p:cNvSpPr>
            <a:spLocks noGrp="1"/>
          </p:cNvSpPr>
          <p:nvPr>
            <p:ph type="ftr" sz="quarter" idx="3"/>
          </p:nvPr>
        </p:nvSpPr>
        <p:spPr>
          <a:xfrm>
            <a:off x="3124200" y="63246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E17B5F88-E3B6-4957-BF48-7C091955A247}"/>
              </a:ext>
            </a:extLst>
          </p:cNvPr>
          <p:cNvSpPr>
            <a:spLocks noGrp="1"/>
          </p:cNvSpPr>
          <p:nvPr>
            <p:ph type="sldNum" sz="quarter" idx="4"/>
          </p:nvPr>
        </p:nvSpPr>
        <p:spPr>
          <a:xfrm>
            <a:off x="65532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fld id="{95CECB77-EED2-4F41-BC25-B56DE7D13C0D}" type="slidenum">
              <a:rPr lang="en-US" altLang="en-US"/>
              <a:pPr/>
              <a:t>‹#›</a:t>
            </a:fld>
            <a:endParaRPr lang="en-US" altLang="en-US"/>
          </a:p>
        </p:txBody>
      </p:sp>
      <p:pic>
        <p:nvPicPr>
          <p:cNvPr id="7177" name="Picture 10">
            <a:extLst>
              <a:ext uri="{FF2B5EF4-FFF2-40B4-BE49-F238E27FC236}">
                <a16:creationId xmlns:a16="http://schemas.microsoft.com/office/drawing/2014/main" id="{C7BE3703-738D-4F0E-9387-A73264CF3F9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286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37" r:id="rId5"/>
  </p:sldLayoutIdLst>
  <p:hf hdr="0" ftr="0" dt="0"/>
  <p:txStyles>
    <p:titleStyle>
      <a:lvl1pPr algn="l" rtl="0" eaLnBrk="0" fontAlgn="base" hangingPunct="0">
        <a:lnSpc>
          <a:spcPts val="4200"/>
        </a:lnSpc>
        <a:spcBef>
          <a:spcPct val="0"/>
        </a:spcBef>
        <a:spcAft>
          <a:spcPct val="0"/>
        </a:spcAft>
        <a:defRPr sz="4400" b="1" kern="1200">
          <a:solidFill>
            <a:schemeClr val="tx2"/>
          </a:solidFill>
          <a:latin typeface="Rockwell"/>
          <a:ea typeface="ＭＳ Ｐゴシック" charset="-128"/>
          <a:cs typeface="Rockwell"/>
        </a:defRPr>
      </a:lvl1pPr>
      <a:lvl2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2pPr>
      <a:lvl3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3pPr>
      <a:lvl4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4pPr>
      <a:lvl5pPr algn="l" rtl="0" eaLnBrk="0" fontAlgn="base" hangingPunct="0">
        <a:lnSpc>
          <a:spcPts val="4200"/>
        </a:lnSpc>
        <a:spcBef>
          <a:spcPct val="0"/>
        </a:spcBef>
        <a:spcAft>
          <a:spcPct val="0"/>
        </a:spcAft>
        <a:defRPr sz="4400" b="1">
          <a:solidFill>
            <a:schemeClr val="tx2"/>
          </a:solidFill>
          <a:latin typeface="Rockwell" pitchFamily="18" charset="0"/>
          <a:ea typeface="ＭＳ Ｐゴシック" charset="-128"/>
          <a:cs typeface="Rockwell" charset="0"/>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0" fontAlgn="base" hangingPunct="0">
        <a:lnSpc>
          <a:spcPts val="3000"/>
        </a:lnSpc>
        <a:spcBef>
          <a:spcPts val="1200"/>
        </a:spcBef>
        <a:spcAft>
          <a:spcPct val="0"/>
        </a:spcAft>
        <a:buClr>
          <a:schemeClr val="tx2"/>
        </a:buClr>
        <a:buFont typeface="Courier New" panose="02070309020205020404" pitchFamily="49" charset="0"/>
        <a:buChar char="o"/>
        <a:defRPr sz="2800" kern="1200">
          <a:solidFill>
            <a:schemeClr val="tx1"/>
          </a:solidFill>
          <a:latin typeface="Arial"/>
          <a:ea typeface="ＭＳ Ｐゴシック" charset="-128"/>
          <a:cs typeface="Arial"/>
        </a:defRPr>
      </a:lvl1pPr>
      <a:lvl2pPr marL="577850" indent="-231775" algn="l" rtl="0" eaLnBrk="0" fontAlgn="base" hangingPunct="0">
        <a:lnSpc>
          <a:spcPts val="2600"/>
        </a:lnSpc>
        <a:spcBef>
          <a:spcPts val="600"/>
        </a:spcBef>
        <a:spcAft>
          <a:spcPct val="0"/>
        </a:spcAft>
        <a:buClr>
          <a:schemeClr val="tx2"/>
        </a:buClr>
        <a:buFont typeface="Arial" panose="020B0604020202020204" pitchFamily="34" charset="0"/>
        <a:buChar char="•"/>
        <a:defRPr sz="2400" kern="1200">
          <a:solidFill>
            <a:schemeClr val="tx1"/>
          </a:solidFill>
          <a:latin typeface="Arial"/>
          <a:ea typeface="ＭＳ Ｐゴシック" charset="-128"/>
          <a:cs typeface="Arial"/>
        </a:defRPr>
      </a:lvl2pPr>
      <a:lvl3pPr marL="796925" indent="-219075" algn="l" rtl="0" eaLnBrk="0" fontAlgn="base" hangingPunct="0">
        <a:lnSpc>
          <a:spcPts val="2100"/>
        </a:lnSpc>
        <a:spcBef>
          <a:spcPts val="600"/>
        </a:spcBef>
        <a:spcAft>
          <a:spcPct val="0"/>
        </a:spcAft>
        <a:buClr>
          <a:schemeClr val="tx2"/>
        </a:buClr>
        <a:buFont typeface="Courier New" panose="02070309020205020404" pitchFamily="49" charset="0"/>
        <a:buChar char="o"/>
        <a:defRPr sz="2000" kern="1200">
          <a:solidFill>
            <a:schemeClr val="tx1"/>
          </a:solidFill>
          <a:latin typeface="Arial"/>
          <a:ea typeface="ＭＳ Ｐゴシック" charset="-128"/>
          <a:cs typeface="Arial"/>
        </a:defRPr>
      </a:lvl3pPr>
      <a:lvl4pPr marL="1027113" indent="-173038" algn="l" rtl="0" eaLnBrk="0" fontAlgn="base" hangingPunct="0">
        <a:lnSpc>
          <a:spcPts val="2000"/>
        </a:lnSpc>
        <a:spcBef>
          <a:spcPts val="600"/>
        </a:spcBef>
        <a:spcAft>
          <a:spcPct val="0"/>
        </a:spcAft>
        <a:buClr>
          <a:schemeClr val="tx2"/>
        </a:buClr>
        <a:buFont typeface="Arial" panose="020B0604020202020204" pitchFamily="34" charset="0"/>
        <a:buChar char="•"/>
        <a:defRPr kern="12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charset="-128"/>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sa=i&amp;rct=j&amp;q=&amp;esrc=s&amp;source=images&amp;cd=&amp;cad=rja&amp;uact=8&amp;ved=0ahUKEwie4OHG66nUAhWRhRoKHTZrD24QjRwIBw&amp;url=https%3A%2F%2Ftheawesomer.com%2Fsteelcase-airtouch-desk%2F2052%2F&amp;psig=AFQjCNHdO5X_jcAL2GlZ_SSzVQulSHwMJA&amp;ust=1496859749616539" TargetMode="External"/><Relationship Id="rId1" Type="http://schemas.openxmlformats.org/officeDocument/2006/relationships/slideLayout" Target="../slideLayouts/slideLayout6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B66965F4-5850-45D2-AEE3-307970F6DFAB}"/>
              </a:ext>
            </a:extLst>
          </p:cNvPr>
          <p:cNvSpPr>
            <a:spLocks noGrp="1"/>
          </p:cNvSpPr>
          <p:nvPr>
            <p:ph type="ctrTitle"/>
          </p:nvPr>
        </p:nvSpPr>
        <p:spPr>
          <a:xfrm>
            <a:off x="533400" y="1066800"/>
            <a:ext cx="8077200" cy="1600200"/>
          </a:xfrm>
        </p:spPr>
        <p:txBody>
          <a:bodyPr anchor="ctr"/>
          <a:lstStyle/>
          <a:p>
            <a:pPr eaLnBrk="1" hangingPunct="1">
              <a:lnSpc>
                <a:spcPct val="100000"/>
              </a:lnSpc>
            </a:pPr>
            <a:r>
              <a:rPr lang="en-US" altLang="en-US">
                <a:latin typeface="Rockwell" panose="02060603020205020403" pitchFamily="18" charset="0"/>
                <a:ea typeface="ＭＳ Ｐゴシック" panose="020B0600070205080204" pitchFamily="34" charset="-128"/>
                <a:cs typeface="Rockwell" panose="02060603020205020403" pitchFamily="18" charset="0"/>
              </a:rPr>
              <a:t>Prolonged Sitting: </a:t>
            </a:r>
            <a:br>
              <a:rPr lang="en-US" altLang="en-US">
                <a:latin typeface="Rockwell" panose="02060603020205020403" pitchFamily="18" charset="0"/>
                <a:ea typeface="ＭＳ Ｐゴシック" panose="020B0600070205080204" pitchFamily="34" charset="-128"/>
                <a:cs typeface="Rockwell" panose="02060603020205020403" pitchFamily="18" charset="0"/>
              </a:rPr>
            </a:br>
            <a:r>
              <a:rPr lang="en-US" altLang="en-US">
                <a:latin typeface="Rockwell" panose="02060603020205020403" pitchFamily="18" charset="0"/>
                <a:ea typeface="ＭＳ Ｐゴシック" panose="020B0600070205080204" pitchFamily="34" charset="-128"/>
                <a:cs typeface="Rockwell" panose="02060603020205020403" pitchFamily="18" charset="0"/>
              </a:rPr>
              <a:t>The Sitting Disease</a:t>
            </a:r>
          </a:p>
        </p:txBody>
      </p:sp>
      <p:sp>
        <p:nvSpPr>
          <p:cNvPr id="5" name="Subtitle 4">
            <a:extLst>
              <a:ext uri="{FF2B5EF4-FFF2-40B4-BE49-F238E27FC236}">
                <a16:creationId xmlns:a16="http://schemas.microsoft.com/office/drawing/2014/main" id="{CF859903-47FA-4E54-AEED-E8BEA881BAFD}"/>
              </a:ext>
            </a:extLst>
          </p:cNvPr>
          <p:cNvSpPr>
            <a:spLocks noGrp="1"/>
          </p:cNvSpPr>
          <p:nvPr>
            <p:ph type="subTitle" idx="1"/>
          </p:nvPr>
        </p:nvSpPr>
        <p:spPr>
          <a:xfrm>
            <a:off x="533400" y="2771775"/>
            <a:ext cx="8077200" cy="3711575"/>
          </a:xfrm>
        </p:spPr>
        <p:txBody>
          <a:bodyPr/>
          <a:lstStyle/>
          <a:p>
            <a:pPr eaLnBrk="1" hangingPunct="1">
              <a:lnSpc>
                <a:spcPct val="100000"/>
              </a:lnSpc>
              <a:buFont typeface="Courier New" charset="0"/>
              <a:buNone/>
              <a:defRPr/>
            </a:pPr>
            <a:r>
              <a:rPr lang="en-US" b="1" dirty="0"/>
              <a:t>How your chair is killing you </a:t>
            </a:r>
          </a:p>
          <a:p>
            <a:pPr eaLnBrk="1" hangingPunct="1">
              <a:lnSpc>
                <a:spcPct val="100000"/>
              </a:lnSpc>
              <a:buFont typeface="Courier New" charset="0"/>
              <a:buNone/>
              <a:defRPr/>
            </a:pPr>
            <a:r>
              <a:rPr lang="en-US" b="1" dirty="0"/>
              <a:t>and why the gym won’t save you</a:t>
            </a:r>
          </a:p>
          <a:p>
            <a:pPr eaLnBrk="1" hangingPunct="1">
              <a:lnSpc>
                <a:spcPct val="100000"/>
              </a:lnSpc>
              <a:buFont typeface="Courier New" charset="0"/>
              <a:buNone/>
              <a:defRPr/>
            </a:pPr>
            <a:endParaRPr lang="en-US" b="1" dirty="0"/>
          </a:p>
          <a:p>
            <a:pPr eaLnBrk="1" hangingPunct="1">
              <a:lnSpc>
                <a:spcPct val="100000"/>
              </a:lnSpc>
              <a:spcAft>
                <a:spcPts val="0"/>
              </a:spcAft>
              <a:buFont typeface="Courier New" charset="0"/>
              <a:buNone/>
              <a:defRPr/>
            </a:pPr>
            <a:r>
              <a:rPr lang="en-US" dirty="0">
                <a:solidFill>
                  <a:schemeClr val="tx1">
                    <a:lumMod val="50000"/>
                    <a:lumOff val="50000"/>
                  </a:schemeClr>
                </a:solidFill>
              </a:rPr>
              <a:t>Audrey Hemlinger</a:t>
            </a:r>
          </a:p>
          <a:p>
            <a:pPr eaLnBrk="1" hangingPunct="1">
              <a:lnSpc>
                <a:spcPct val="100000"/>
              </a:lnSpc>
              <a:spcBef>
                <a:spcPts val="0"/>
              </a:spcBef>
              <a:spcAft>
                <a:spcPts val="0"/>
              </a:spcAft>
              <a:buFont typeface="Courier New" charset="0"/>
              <a:buNone/>
              <a:defRPr/>
            </a:pPr>
            <a:r>
              <a:rPr lang="en-US" dirty="0">
                <a:solidFill>
                  <a:schemeClr val="tx1">
                    <a:lumMod val="50000"/>
                    <a:lumOff val="50000"/>
                  </a:schemeClr>
                </a:solidFill>
              </a:rPr>
              <a:t>BWC Ergonomist</a:t>
            </a:r>
          </a:p>
          <a:p>
            <a:pPr eaLnBrk="1" hangingPunct="1">
              <a:lnSpc>
                <a:spcPct val="100000"/>
              </a:lnSpc>
              <a:spcBef>
                <a:spcPts val="0"/>
              </a:spcBef>
              <a:spcAft>
                <a:spcPts val="0"/>
              </a:spcAft>
              <a:buFont typeface="Courier New" charset="0"/>
              <a:buNone/>
              <a:defRPr/>
            </a:pPr>
            <a:r>
              <a:rPr lang="en-US" dirty="0">
                <a:solidFill>
                  <a:schemeClr val="tx1">
                    <a:lumMod val="50000"/>
                    <a:lumOff val="50000"/>
                  </a:schemeClr>
                </a:solidFill>
              </a:rPr>
              <a:t>Garfield Heights Service Office</a:t>
            </a:r>
          </a:p>
          <a:p>
            <a:pPr eaLnBrk="1" hangingPunct="1">
              <a:lnSpc>
                <a:spcPct val="100000"/>
              </a:lnSpc>
              <a:spcBef>
                <a:spcPts val="0"/>
              </a:spcBef>
              <a:spcAft>
                <a:spcPts val="0"/>
              </a:spcAft>
              <a:buFont typeface="Courier New" charset="0"/>
              <a:buNone/>
              <a:defRPr/>
            </a:pPr>
            <a:r>
              <a:rPr lang="en-US" sz="2000" u="sng" dirty="0">
                <a:solidFill>
                  <a:srgbClr val="0070C0"/>
                </a:solidFill>
              </a:rPr>
              <a:t>Audrey.B.1@bwc.state.oh.us</a:t>
            </a:r>
          </a:p>
          <a:p>
            <a:pPr eaLnBrk="1" hangingPunct="1">
              <a:lnSpc>
                <a:spcPct val="100000"/>
              </a:lnSpc>
              <a:spcBef>
                <a:spcPts val="0"/>
              </a:spcBef>
              <a:spcAft>
                <a:spcPts val="0"/>
              </a:spcAft>
              <a:buFont typeface="Courier New" charset="0"/>
              <a:buNone/>
              <a:defRPr/>
            </a:pPr>
            <a:r>
              <a:rPr lang="en-US" sz="2000" dirty="0">
                <a:solidFill>
                  <a:schemeClr val="tx1">
                    <a:lumMod val="50000"/>
                    <a:lumOff val="50000"/>
                  </a:schemeClr>
                </a:solidFill>
              </a:rPr>
              <a:t>(216)-385-1353</a:t>
            </a:r>
            <a:endParaRPr lang="en-US" dirty="0">
              <a:solidFill>
                <a:schemeClr val="tx1">
                  <a:lumMod val="50000"/>
                  <a:lumOff val="50000"/>
                </a:schemeClr>
              </a:solidFill>
            </a:endParaRPr>
          </a:p>
          <a:p>
            <a:pPr eaLnBrk="1" hangingPunct="1">
              <a:buFont typeface="Courier New" charset="0"/>
              <a:buNone/>
              <a:defRPr/>
            </a:pPr>
            <a:endParaRPr lang="en-US" b="1" dirty="0"/>
          </a:p>
          <a:p>
            <a:pPr eaLnBrk="1" hangingPunct="1">
              <a:buFont typeface="Courier New" charset="0"/>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E7A6-24DA-4185-B0BD-E7B651266742}"/>
              </a:ext>
            </a:extLst>
          </p:cNvPr>
          <p:cNvSpPr>
            <a:spLocks noGrp="1"/>
          </p:cNvSpPr>
          <p:nvPr>
            <p:ph type="title"/>
          </p:nvPr>
        </p:nvSpPr>
        <p:spPr>
          <a:xfrm>
            <a:off x="609600" y="1295400"/>
            <a:ext cx="8229600" cy="1143000"/>
          </a:xfrm>
        </p:spPr>
        <p:txBody>
          <a:bodyPr/>
          <a:lstStyle/>
          <a:p>
            <a:pPr eaLnBrk="1" hangingPunct="1">
              <a:defRPr/>
            </a:pPr>
            <a:r>
              <a:rPr lang="en-US" dirty="0"/>
              <a:t>LPL  </a:t>
            </a:r>
            <a:br>
              <a:rPr lang="en-US" dirty="0"/>
            </a:br>
            <a:r>
              <a:rPr lang="en-US" sz="2800" dirty="0">
                <a:solidFill>
                  <a:schemeClr val="tx1"/>
                </a:solidFill>
                <a:latin typeface="+mn-lt"/>
              </a:rPr>
              <a:t>Affected by </a:t>
            </a:r>
            <a:r>
              <a:rPr lang="en-US" sz="2800" i="1" dirty="0">
                <a:solidFill>
                  <a:schemeClr val="tx1"/>
                </a:solidFill>
                <a:latin typeface="+mn-lt"/>
              </a:rPr>
              <a:t>activity</a:t>
            </a:r>
            <a:r>
              <a:rPr lang="en-US" sz="2800" dirty="0">
                <a:solidFill>
                  <a:schemeClr val="tx1"/>
                </a:solidFill>
                <a:latin typeface="+mn-lt"/>
              </a:rPr>
              <a:t> of skeletal muscles</a:t>
            </a:r>
            <a:br>
              <a:rPr lang="en-US" dirty="0"/>
            </a:br>
            <a:r>
              <a:rPr lang="en-US" dirty="0"/>
              <a:t> </a:t>
            </a:r>
          </a:p>
        </p:txBody>
      </p:sp>
      <p:sp>
        <p:nvSpPr>
          <p:cNvPr id="3" name="Content Placeholder 2">
            <a:extLst>
              <a:ext uri="{FF2B5EF4-FFF2-40B4-BE49-F238E27FC236}">
                <a16:creationId xmlns:a16="http://schemas.microsoft.com/office/drawing/2014/main" id="{840711CF-B6CF-450F-99CB-074820CFC033}"/>
              </a:ext>
            </a:extLst>
          </p:cNvPr>
          <p:cNvSpPr>
            <a:spLocks noGrp="1"/>
          </p:cNvSpPr>
          <p:nvPr>
            <p:ph sz="half" idx="1"/>
          </p:nvPr>
        </p:nvSpPr>
        <p:spPr>
          <a:xfrm>
            <a:off x="533400" y="2667000"/>
            <a:ext cx="4038600" cy="3992563"/>
          </a:xfrm>
        </p:spPr>
        <p:txBody>
          <a:bodyPr/>
          <a:lstStyle/>
          <a:p>
            <a:pPr eaLnBrk="1" hangingPunct="1">
              <a:spcBef>
                <a:spcPct val="0"/>
              </a:spcBef>
              <a:buFont typeface="Courier New" charset="0"/>
              <a:buNone/>
              <a:defRPr/>
            </a:pPr>
            <a:r>
              <a:rPr lang="en-US" b="1" dirty="0">
                <a:latin typeface="Arial" charset="0"/>
                <a:cs typeface="Arial" charset="0"/>
              </a:rPr>
              <a:t>Inactive</a:t>
            </a:r>
            <a:r>
              <a:rPr lang="en-US" dirty="0">
                <a:latin typeface="Arial" charset="0"/>
                <a:cs typeface="Arial" charset="0"/>
              </a:rPr>
              <a:t>  </a:t>
            </a:r>
          </a:p>
          <a:p>
            <a:pPr marL="450850" indent="-339725" eaLnBrk="1" hangingPunct="1">
              <a:lnSpc>
                <a:spcPct val="100000"/>
              </a:lnSpc>
              <a:spcBef>
                <a:spcPts val="1200"/>
              </a:spcBef>
              <a:buFont typeface="Courier New" charset="0"/>
              <a:buChar char="o"/>
              <a:defRPr/>
            </a:pPr>
            <a:r>
              <a:rPr lang="en-US" sz="2400" dirty="0">
                <a:latin typeface="Arial" charset="0"/>
                <a:cs typeface="Arial" charset="0"/>
              </a:rPr>
              <a:t>Not moving </a:t>
            </a:r>
          </a:p>
          <a:p>
            <a:pPr marL="450850" indent="-339725" eaLnBrk="1" hangingPunct="1">
              <a:lnSpc>
                <a:spcPct val="100000"/>
              </a:lnSpc>
              <a:spcBef>
                <a:spcPts val="1200"/>
              </a:spcBef>
              <a:buFont typeface="Courier New" charset="0"/>
              <a:buChar char="o"/>
              <a:defRPr/>
            </a:pPr>
            <a:r>
              <a:rPr lang="en-US" sz="2400" dirty="0">
                <a:latin typeface="Arial" charset="0"/>
                <a:cs typeface="Arial" charset="0"/>
              </a:rPr>
              <a:t>Sitting/lying down</a:t>
            </a:r>
          </a:p>
          <a:p>
            <a:pPr marL="450850" indent="-339725" eaLnBrk="1" hangingPunct="1">
              <a:lnSpc>
                <a:spcPct val="100000"/>
              </a:lnSpc>
              <a:spcBef>
                <a:spcPts val="1200"/>
              </a:spcBef>
              <a:buFont typeface="Courier New" charset="0"/>
              <a:buChar char="o"/>
              <a:defRPr/>
            </a:pPr>
            <a:r>
              <a:rPr lang="en-US" sz="2400" dirty="0">
                <a:latin typeface="Arial" charset="0"/>
                <a:cs typeface="Arial" charset="0"/>
              </a:rPr>
              <a:t>Little/no contraction in skeletal muscles</a:t>
            </a:r>
          </a:p>
          <a:p>
            <a:pPr eaLnBrk="1" hangingPunct="1">
              <a:spcBef>
                <a:spcPct val="0"/>
              </a:spcBef>
              <a:buFont typeface="Courier New" charset="0"/>
              <a:buChar char="o"/>
              <a:defRPr/>
            </a:pPr>
            <a:endParaRPr lang="en-US" dirty="0">
              <a:latin typeface="Arial" charset="0"/>
              <a:cs typeface="Arial" charset="0"/>
            </a:endParaRPr>
          </a:p>
        </p:txBody>
      </p:sp>
      <p:sp>
        <p:nvSpPr>
          <p:cNvPr id="5" name="Content Placeholder 4">
            <a:extLst>
              <a:ext uri="{FF2B5EF4-FFF2-40B4-BE49-F238E27FC236}">
                <a16:creationId xmlns:a16="http://schemas.microsoft.com/office/drawing/2014/main" id="{9B16EE58-F930-4108-B2AA-0757385F4ED6}"/>
              </a:ext>
            </a:extLst>
          </p:cNvPr>
          <p:cNvSpPr>
            <a:spLocks noGrp="1"/>
          </p:cNvSpPr>
          <p:nvPr>
            <p:ph sz="half" idx="2"/>
          </p:nvPr>
        </p:nvSpPr>
        <p:spPr>
          <a:xfrm>
            <a:off x="4267200" y="2667000"/>
            <a:ext cx="4648200" cy="4038600"/>
          </a:xfrm>
        </p:spPr>
        <p:txBody>
          <a:bodyPr/>
          <a:lstStyle/>
          <a:p>
            <a:pPr eaLnBrk="1" hangingPunct="1">
              <a:buFont typeface="Courier New" charset="0"/>
              <a:buNone/>
              <a:defRPr/>
            </a:pPr>
            <a:r>
              <a:rPr lang="en-US" b="1" dirty="0">
                <a:latin typeface="Arial" charset="0"/>
                <a:cs typeface="Arial" charset="0"/>
              </a:rPr>
              <a:t>Active</a:t>
            </a:r>
          </a:p>
          <a:p>
            <a:pPr marL="450850" indent="-339725" eaLnBrk="1" hangingPunct="1">
              <a:lnSpc>
                <a:spcPct val="100000"/>
              </a:lnSpc>
              <a:spcBef>
                <a:spcPts val="1200"/>
              </a:spcBef>
              <a:buFont typeface="Courier New" charset="0"/>
              <a:buChar char="o"/>
              <a:defRPr/>
            </a:pPr>
            <a:r>
              <a:rPr lang="en-US" sz="2400" dirty="0">
                <a:latin typeface="Arial" charset="0"/>
                <a:cs typeface="Arial" charset="0"/>
              </a:rPr>
              <a:t>Moving </a:t>
            </a:r>
          </a:p>
          <a:p>
            <a:pPr marL="450850" indent="-339725" eaLnBrk="1" hangingPunct="1">
              <a:lnSpc>
                <a:spcPct val="100000"/>
              </a:lnSpc>
              <a:spcBef>
                <a:spcPts val="1200"/>
              </a:spcBef>
              <a:buFont typeface="Courier New" charset="0"/>
              <a:buChar char="o"/>
              <a:defRPr/>
            </a:pPr>
            <a:r>
              <a:rPr lang="en-US" sz="2400" dirty="0">
                <a:latin typeface="Arial" charset="0"/>
                <a:cs typeface="Arial" charset="0"/>
              </a:rPr>
              <a:t>Standing, walking </a:t>
            </a:r>
          </a:p>
          <a:p>
            <a:pPr marL="450850" indent="-339725" eaLnBrk="1" hangingPunct="1">
              <a:lnSpc>
                <a:spcPct val="100000"/>
              </a:lnSpc>
              <a:spcBef>
                <a:spcPts val="1200"/>
              </a:spcBef>
              <a:buFont typeface="Courier New" charset="0"/>
              <a:buChar char="o"/>
              <a:defRPr/>
            </a:pPr>
            <a:r>
              <a:rPr lang="en-US" sz="2400" dirty="0">
                <a:latin typeface="Arial" charset="0"/>
                <a:cs typeface="Arial" charset="0"/>
              </a:rPr>
              <a:t>Contraction of skeletal muscles </a:t>
            </a:r>
          </a:p>
          <a:p>
            <a:pPr marL="450850" indent="-339725" eaLnBrk="1" hangingPunct="1">
              <a:lnSpc>
                <a:spcPct val="100000"/>
              </a:lnSpc>
              <a:spcBef>
                <a:spcPts val="1200"/>
              </a:spcBef>
              <a:buFont typeface="Courier New" charset="0"/>
              <a:buChar char="o"/>
              <a:defRPr/>
            </a:pPr>
            <a:r>
              <a:rPr lang="en-US" sz="2400" dirty="0">
                <a:latin typeface="Arial" charset="0"/>
                <a:cs typeface="Arial" charset="0"/>
              </a:rPr>
              <a:t>NOT necessarily “exercise”</a:t>
            </a:r>
          </a:p>
          <a:p>
            <a:pPr marL="450850" indent="-339725" eaLnBrk="1" hangingPunct="1">
              <a:lnSpc>
                <a:spcPct val="100000"/>
              </a:lnSpc>
              <a:spcBef>
                <a:spcPts val="1200"/>
              </a:spcBef>
              <a:buFont typeface="Courier New" charset="0"/>
              <a:buChar char="o"/>
              <a:defRPr/>
            </a:pPr>
            <a:r>
              <a:rPr lang="en-US" sz="2400" dirty="0">
                <a:latin typeface="Arial" charset="0"/>
                <a:cs typeface="Arial" charset="0"/>
              </a:rPr>
              <a:t>Low-intensity physical activity (LIPA)</a:t>
            </a:r>
          </a:p>
          <a:p>
            <a:pPr eaLnBrk="1" hangingPunct="1">
              <a:buFont typeface="Courier New" charset="0"/>
              <a:buChar char="o"/>
              <a:defRPr/>
            </a:pPr>
            <a:endParaRPr lang="en-US" dirty="0">
              <a:latin typeface="Arial" charset="0"/>
              <a:cs typeface="Arial" charset="0"/>
            </a:endParaRPr>
          </a:p>
        </p:txBody>
      </p:sp>
      <p:sp>
        <p:nvSpPr>
          <p:cNvPr id="19461" name="Slide Number Placeholder 5">
            <a:extLst>
              <a:ext uri="{FF2B5EF4-FFF2-40B4-BE49-F238E27FC236}">
                <a16:creationId xmlns:a16="http://schemas.microsoft.com/office/drawing/2014/main" id="{DB50623D-9DE7-4FD6-A8E3-C38806AC60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4CF469C-68DE-4F44-A1B7-DB50296A6DBD}" type="slidenum">
              <a:rPr lang="en-US" altLang="en-US">
                <a:solidFill>
                  <a:srgbClr val="898989"/>
                </a:solidFill>
              </a:rPr>
              <a:pPr eaLnBrk="1" hangingPunct="1"/>
              <a:t>10</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B297ABAE-2651-40CC-A6C3-255FE057FE7A}"/>
              </a:ext>
            </a:extLst>
          </p:cNvPr>
          <p:cNvGraphicFramePr>
            <a:graphicFrameLocks noGrp="1"/>
          </p:cNvGraphicFramePr>
          <p:nvPr>
            <p:ph idx="1"/>
          </p:nvPr>
        </p:nvGraphicFramePr>
        <p:xfrm>
          <a:off x="1066800" y="1143000"/>
          <a:ext cx="64008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20483" name="Slide Number Placeholder 5">
            <a:extLst>
              <a:ext uri="{FF2B5EF4-FFF2-40B4-BE49-F238E27FC236}">
                <a16:creationId xmlns:a16="http://schemas.microsoft.com/office/drawing/2014/main" id="{562C90EF-ED50-4710-BF9E-DD3EF2B163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D303D7-F0AD-4C3D-BC43-A5D5C07D16CF}" type="slidenum">
              <a:rPr lang="en-US" altLang="en-US">
                <a:solidFill>
                  <a:srgbClr val="898989"/>
                </a:solidFill>
              </a:rPr>
              <a:pPr eaLnBrk="1" hangingPunct="1"/>
              <a:t>11</a:t>
            </a:fld>
            <a:endParaRPr lang="en-US" altLang="en-US">
              <a:solidFill>
                <a:srgbClr val="898989"/>
              </a:solidFill>
            </a:endParaRPr>
          </a:p>
        </p:txBody>
      </p:sp>
      <p:sp>
        <p:nvSpPr>
          <p:cNvPr id="20484" name="TextBox 4">
            <a:extLst>
              <a:ext uri="{FF2B5EF4-FFF2-40B4-BE49-F238E27FC236}">
                <a16:creationId xmlns:a16="http://schemas.microsoft.com/office/drawing/2014/main" id="{56FFD4F8-8BFD-47B7-9D4C-43972059F64A}"/>
              </a:ext>
            </a:extLst>
          </p:cNvPr>
          <p:cNvSpPr txBox="1">
            <a:spLocks noChangeArrowheads="1"/>
          </p:cNvSpPr>
          <p:nvPr/>
        </p:nvSpPr>
        <p:spPr bwMode="auto">
          <a:xfrm>
            <a:off x="5410200" y="6400800"/>
            <a:ext cx="295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a:t>Hamilton, MT; Hamilton, DG and Zderic, TW. </a:t>
            </a:r>
            <a:r>
              <a:rPr lang="en-US" altLang="en-US" sz="800" i="1"/>
              <a:t>Diabetes.</a:t>
            </a:r>
            <a:r>
              <a:rPr lang="en-US" altLang="en-US" sz="800"/>
              <a:t> 2007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a:extLst>
              <a:ext uri="{FF2B5EF4-FFF2-40B4-BE49-F238E27FC236}">
                <a16:creationId xmlns:a16="http://schemas.microsoft.com/office/drawing/2014/main" id="{23E7D80A-8D0D-44B7-A6A7-B80F2D90BD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759588-C889-4118-B7AC-14919A1C0C7F}" type="slidenum">
              <a:rPr lang="en-US" altLang="en-US">
                <a:solidFill>
                  <a:srgbClr val="898989"/>
                </a:solidFill>
              </a:rPr>
              <a:pPr eaLnBrk="1" hangingPunct="1"/>
              <a:t>12</a:t>
            </a:fld>
            <a:endParaRPr lang="en-US" altLang="en-US">
              <a:solidFill>
                <a:srgbClr val="898989"/>
              </a:solidFill>
            </a:endParaRPr>
          </a:p>
        </p:txBody>
      </p:sp>
      <p:graphicFrame>
        <p:nvGraphicFramePr>
          <p:cNvPr id="5" name="Content Placeholder 11">
            <a:extLst>
              <a:ext uri="{FF2B5EF4-FFF2-40B4-BE49-F238E27FC236}">
                <a16:creationId xmlns:a16="http://schemas.microsoft.com/office/drawing/2014/main" id="{368EAD9F-ACC8-404E-B2B3-0FE21162AD7E}"/>
              </a:ext>
            </a:extLst>
          </p:cNvPr>
          <p:cNvGraphicFramePr>
            <a:graphicFrameLocks/>
          </p:cNvGraphicFramePr>
          <p:nvPr/>
        </p:nvGraphicFramePr>
        <p:xfrm>
          <a:off x="838200" y="914400"/>
          <a:ext cx="7391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TextBox 4">
            <a:extLst>
              <a:ext uri="{FF2B5EF4-FFF2-40B4-BE49-F238E27FC236}">
                <a16:creationId xmlns:a16="http://schemas.microsoft.com/office/drawing/2014/main" id="{4E644A56-2C62-4BFD-8E8E-4F4DD7E642CB}"/>
              </a:ext>
            </a:extLst>
          </p:cNvPr>
          <p:cNvSpPr txBox="1">
            <a:spLocks noChangeArrowheads="1"/>
          </p:cNvSpPr>
          <p:nvPr/>
        </p:nvSpPr>
        <p:spPr bwMode="auto">
          <a:xfrm>
            <a:off x="5410200" y="6400800"/>
            <a:ext cx="2955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a:t>Hamilton, MT; Hamilton, DG and Zderic, TW. </a:t>
            </a:r>
            <a:r>
              <a:rPr lang="en-US" altLang="en-US" sz="800" i="1"/>
              <a:t>Diabetes.</a:t>
            </a:r>
            <a:r>
              <a:rPr lang="en-US" altLang="en-US" sz="800"/>
              <a:t> 2007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766E50D-ED6D-4B1C-B9B2-A92D4B77B373}"/>
              </a:ext>
            </a:extLst>
          </p:cNvPr>
          <p:cNvSpPr>
            <a:spLocks noGrp="1"/>
          </p:cNvSpPr>
          <p:nvPr>
            <p:ph type="title"/>
          </p:nvPr>
        </p:nvSpPr>
        <p:spPr>
          <a:xfrm>
            <a:off x="533400" y="1295400"/>
            <a:ext cx="8229600" cy="1143000"/>
          </a:xfrm>
        </p:spPr>
        <p:txBody>
          <a:bodyPr/>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2. LPP1 (Gene in Skeletal Muscle) </a:t>
            </a:r>
          </a:p>
        </p:txBody>
      </p:sp>
      <p:sp>
        <p:nvSpPr>
          <p:cNvPr id="3" name="Content Placeholder 2">
            <a:extLst>
              <a:ext uri="{FF2B5EF4-FFF2-40B4-BE49-F238E27FC236}">
                <a16:creationId xmlns:a16="http://schemas.microsoft.com/office/drawing/2014/main" id="{2A1DEAD2-5F5C-4503-A647-EA05A6879FB8}"/>
              </a:ext>
            </a:extLst>
          </p:cNvPr>
          <p:cNvSpPr>
            <a:spLocks noGrp="1"/>
          </p:cNvSpPr>
          <p:nvPr>
            <p:ph idx="1"/>
          </p:nvPr>
        </p:nvSpPr>
        <p:spPr>
          <a:xfrm>
            <a:off x="533400" y="2636838"/>
            <a:ext cx="8229600" cy="3916362"/>
          </a:xfrm>
        </p:spPr>
        <p:txBody>
          <a:bodyPr/>
          <a:lstStyle/>
          <a:p>
            <a:pPr marL="347663" indent="-347663"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One of many genes that regulates blood flow within muscles</a:t>
            </a:r>
          </a:p>
          <a:p>
            <a:pPr marL="347663" indent="-347663"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Also involved in blood clotting</a:t>
            </a:r>
          </a:p>
          <a:p>
            <a:pPr marL="347663" indent="-347663"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Turned on/off by physical activity/inactivity </a:t>
            </a:r>
          </a:p>
          <a:p>
            <a:pPr marL="347663" indent="-347663"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Suppressed after hours of sitting</a:t>
            </a:r>
          </a:p>
          <a:p>
            <a:pPr marL="347663" indent="-347663"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Exercise – </a:t>
            </a:r>
            <a:r>
              <a:rPr lang="en-US" altLang="en-US" i="1">
                <a:latin typeface="Arial" panose="020B0604020202020204" pitchFamily="34" charset="0"/>
                <a:ea typeface="ＭＳ Ｐゴシック" panose="020B0600070205080204" pitchFamily="34" charset="-128"/>
                <a:cs typeface="Arial" panose="020B0604020202020204" pitchFamily="34" charset="0"/>
              </a:rPr>
              <a:t>not</a:t>
            </a:r>
            <a:r>
              <a:rPr lang="en-US" altLang="en-US">
                <a:latin typeface="Arial" panose="020B0604020202020204" pitchFamily="34" charset="0"/>
                <a:ea typeface="ＭＳ Ｐゴシック" panose="020B0600070205080204" pitchFamily="34" charset="-128"/>
                <a:cs typeface="Arial" panose="020B0604020202020204" pitchFamily="34" charset="0"/>
              </a:rPr>
              <a:t> effective countermeasure</a:t>
            </a:r>
          </a:p>
        </p:txBody>
      </p:sp>
      <p:sp>
        <p:nvSpPr>
          <p:cNvPr id="22532" name="Slide Number Placeholder 3">
            <a:extLst>
              <a:ext uri="{FF2B5EF4-FFF2-40B4-BE49-F238E27FC236}">
                <a16:creationId xmlns:a16="http://schemas.microsoft.com/office/drawing/2014/main" id="{EF8E57C9-DB25-428D-BF38-45CD1FB622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116402-0FD2-438F-9A93-E3A14FDE3C33}" type="slidenum">
              <a:rPr lang="en-US" altLang="en-US">
                <a:solidFill>
                  <a:srgbClr val="898989"/>
                </a:solidFill>
              </a:rPr>
              <a:pPr eaLnBrk="1" hangingPunct="1"/>
              <a:t>13</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647C82B-DC0B-45BE-ACAB-E74EE47BFADB}"/>
              </a:ext>
            </a:extLst>
          </p:cNvPr>
          <p:cNvSpPr>
            <a:spLocks noGrp="1"/>
          </p:cNvSpPr>
          <p:nvPr>
            <p:ph type="title"/>
          </p:nvPr>
        </p:nvSpPr>
        <p:spPr>
          <a:xfrm>
            <a:off x="609600" y="1295400"/>
            <a:ext cx="8229600" cy="1143000"/>
          </a:xfrm>
        </p:spPr>
        <p:txBody>
          <a:bodyPr/>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Inactivity and DVT</a:t>
            </a:r>
          </a:p>
        </p:txBody>
      </p:sp>
      <p:sp>
        <p:nvSpPr>
          <p:cNvPr id="23555" name="Content Placeholder 2">
            <a:extLst>
              <a:ext uri="{FF2B5EF4-FFF2-40B4-BE49-F238E27FC236}">
                <a16:creationId xmlns:a16="http://schemas.microsoft.com/office/drawing/2014/main" id="{6D1B0875-6456-49E1-9790-DE444970283D}"/>
              </a:ext>
            </a:extLst>
          </p:cNvPr>
          <p:cNvSpPr>
            <a:spLocks noGrp="1"/>
          </p:cNvSpPr>
          <p:nvPr>
            <p:ph idx="1"/>
          </p:nvPr>
        </p:nvSpPr>
        <p:spPr>
          <a:xfrm>
            <a:off x="609600" y="2438400"/>
            <a:ext cx="5638800" cy="2392363"/>
          </a:xfrm>
        </p:spPr>
        <p:txBody>
          <a:bodyPr/>
          <a:lstStyle/>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Deep Vein Thrombosis (DVT)</a:t>
            </a:r>
          </a:p>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1/1000 adults at risk for DVT    in U.S.</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3556" name="Slide Number Placeholder 4">
            <a:extLst>
              <a:ext uri="{FF2B5EF4-FFF2-40B4-BE49-F238E27FC236}">
                <a16:creationId xmlns:a16="http://schemas.microsoft.com/office/drawing/2014/main" id="{0007C044-170D-4D2E-9B17-3E7BCB830F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DC21C3-2610-4DB6-AD71-6527108C5098}" type="slidenum">
              <a:rPr lang="en-US" altLang="en-US">
                <a:solidFill>
                  <a:srgbClr val="898989"/>
                </a:solidFill>
              </a:rPr>
              <a:pPr eaLnBrk="1" hangingPunct="1"/>
              <a:t>14</a:t>
            </a:fld>
            <a:endParaRPr lang="en-US" altLang="en-US">
              <a:solidFill>
                <a:srgbClr val="898989"/>
              </a:solidFill>
            </a:endParaRPr>
          </a:p>
        </p:txBody>
      </p:sp>
      <p:pic>
        <p:nvPicPr>
          <p:cNvPr id="23557" name="Picture 2" descr="E:\DCIM\DeepVeinThrombosis.jpg">
            <a:extLst>
              <a:ext uri="{FF2B5EF4-FFF2-40B4-BE49-F238E27FC236}">
                <a16:creationId xmlns:a16="http://schemas.microsoft.com/office/drawing/2014/main" id="{59FA6610-4941-49BF-A425-BA993A1F0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31654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0140E93D-9863-4785-AAB7-BC0709FB79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740621-F6D6-4B68-933D-D9187BC47F89}" type="slidenum">
              <a:rPr lang="en-US" altLang="en-US">
                <a:solidFill>
                  <a:srgbClr val="898989"/>
                </a:solidFill>
              </a:rPr>
              <a:pPr eaLnBrk="1" hangingPunct="1"/>
              <a:t>15</a:t>
            </a:fld>
            <a:endParaRPr lang="en-US" altLang="en-US">
              <a:solidFill>
                <a:srgbClr val="898989"/>
              </a:solidFill>
            </a:endParaRPr>
          </a:p>
        </p:txBody>
      </p:sp>
      <p:pic>
        <p:nvPicPr>
          <p:cNvPr id="5" name="Picture 4" descr="DVT1.JPG">
            <a:extLst>
              <a:ext uri="{FF2B5EF4-FFF2-40B4-BE49-F238E27FC236}">
                <a16:creationId xmlns:a16="http://schemas.microsoft.com/office/drawing/2014/main" id="{71E06DC6-97F7-4F16-9FC3-7A39AF966F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0"/>
            <a:ext cx="22383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VT2.JPG">
            <a:extLst>
              <a:ext uri="{FF2B5EF4-FFF2-40B4-BE49-F238E27FC236}">
                <a16:creationId xmlns:a16="http://schemas.microsoft.com/office/drawing/2014/main" id="{7273321D-8E04-416D-91E8-27020B5A840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0"/>
            <a:ext cx="27146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Pulmonary Embolus 2">
            <a:extLst>
              <a:ext uri="{FF2B5EF4-FFF2-40B4-BE49-F238E27FC236}">
                <a16:creationId xmlns:a16="http://schemas.microsoft.com/office/drawing/2014/main" id="{2CDC19B4-6826-4808-BBCC-44D339C2F6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286000"/>
            <a:ext cx="2767013"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
            <a:extLst>
              <a:ext uri="{FF2B5EF4-FFF2-40B4-BE49-F238E27FC236}">
                <a16:creationId xmlns:a16="http://schemas.microsoft.com/office/drawing/2014/main" id="{65F68E8F-28E3-4899-B0B5-A663AD31B526}"/>
              </a:ext>
            </a:extLst>
          </p:cNvPr>
          <p:cNvSpPr>
            <a:spLocks noChangeArrowheads="1"/>
          </p:cNvSpPr>
          <p:nvPr/>
        </p:nvSpPr>
        <p:spPr bwMode="auto">
          <a:xfrm>
            <a:off x="6553200" y="4724400"/>
            <a:ext cx="152400" cy="630238"/>
          </a:xfrm>
          <a:prstGeom prst="upArrow">
            <a:avLst>
              <a:gd name="adj1" fmla="val 50000"/>
              <a:gd name="adj2" fmla="val 174128"/>
            </a:avLst>
          </a:prstGeom>
          <a:solidFill>
            <a:srgbClr val="FFFF00"/>
          </a:solidFill>
          <a:ln w="9525">
            <a:solidFill>
              <a:srgbClr val="000000"/>
            </a:solidFill>
            <a:miter lim="800000"/>
            <a:headEnd/>
            <a:tailEnd/>
          </a:ln>
        </p:spPr>
        <p:txBody>
          <a:bodyPr vert="eaVert"/>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9" name="AutoShape 4">
            <a:extLst>
              <a:ext uri="{FF2B5EF4-FFF2-40B4-BE49-F238E27FC236}">
                <a16:creationId xmlns:a16="http://schemas.microsoft.com/office/drawing/2014/main" id="{2FCD37F3-1EA0-4ED3-91F9-0EDA6507C1D7}"/>
              </a:ext>
            </a:extLst>
          </p:cNvPr>
          <p:cNvSpPr>
            <a:spLocks noChangeArrowheads="1"/>
          </p:cNvSpPr>
          <p:nvPr/>
        </p:nvSpPr>
        <p:spPr bwMode="auto">
          <a:xfrm rot="3185402">
            <a:off x="6657975" y="4238626"/>
            <a:ext cx="587375" cy="177800"/>
          </a:xfrm>
          <a:prstGeom prst="rightArrow">
            <a:avLst>
              <a:gd name="adj1" fmla="val 50000"/>
              <a:gd name="adj2" fmla="val 116267"/>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0" name="AutoShape 4">
            <a:extLst>
              <a:ext uri="{FF2B5EF4-FFF2-40B4-BE49-F238E27FC236}">
                <a16:creationId xmlns:a16="http://schemas.microsoft.com/office/drawing/2014/main" id="{A5DF8D84-83A0-482A-A867-20E8B0B520D9}"/>
              </a:ext>
            </a:extLst>
          </p:cNvPr>
          <p:cNvSpPr>
            <a:spLocks noChangeArrowheads="1"/>
          </p:cNvSpPr>
          <p:nvPr/>
        </p:nvSpPr>
        <p:spPr bwMode="auto">
          <a:xfrm rot="-4886821">
            <a:off x="6846887" y="3871913"/>
            <a:ext cx="588963" cy="179388"/>
          </a:xfrm>
          <a:prstGeom prst="rightArrow">
            <a:avLst>
              <a:gd name="adj1" fmla="val 50000"/>
              <a:gd name="adj2" fmla="val 115550"/>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12" name="AutoShape 4">
            <a:extLst>
              <a:ext uri="{FF2B5EF4-FFF2-40B4-BE49-F238E27FC236}">
                <a16:creationId xmlns:a16="http://schemas.microsoft.com/office/drawing/2014/main" id="{CF20D340-A35C-438F-82EA-E2B7BF1CAC70}"/>
              </a:ext>
            </a:extLst>
          </p:cNvPr>
          <p:cNvSpPr>
            <a:spLocks noChangeArrowheads="1"/>
          </p:cNvSpPr>
          <p:nvPr/>
        </p:nvSpPr>
        <p:spPr bwMode="auto">
          <a:xfrm rot="8809707">
            <a:off x="8001000" y="3194050"/>
            <a:ext cx="588963" cy="179388"/>
          </a:xfrm>
          <a:prstGeom prst="rightArrow">
            <a:avLst>
              <a:gd name="adj1" fmla="val 50000"/>
              <a:gd name="adj2" fmla="val 115550"/>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4586" name="TextBox 10">
            <a:extLst>
              <a:ext uri="{FF2B5EF4-FFF2-40B4-BE49-F238E27FC236}">
                <a16:creationId xmlns:a16="http://schemas.microsoft.com/office/drawing/2014/main" id="{EECCC7A5-817D-4CF8-88D7-2281BCF23633}"/>
              </a:ext>
            </a:extLst>
          </p:cNvPr>
          <p:cNvSpPr txBox="1">
            <a:spLocks noChangeArrowheads="1"/>
          </p:cNvSpPr>
          <p:nvPr/>
        </p:nvSpPr>
        <p:spPr bwMode="auto">
          <a:xfrm>
            <a:off x="7329488" y="6373813"/>
            <a:ext cx="887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i="1"/>
              <a:t>Illustration: NIH</a:t>
            </a:r>
            <a:endParaRPr lang="en-US" altLang="en-US" sz="1100" i="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2000"/>
                                        <p:tgtEl>
                                          <p:spTgt spid="8"/>
                                        </p:tgtEl>
                                      </p:cBhvr>
                                    </p:animEffect>
                                    <p:set>
                                      <p:cBhvr>
                                        <p:cTn id="25" dur="1" fill="hold">
                                          <p:stCondLst>
                                            <p:cond delay="1999"/>
                                          </p:stCondLst>
                                        </p:cTn>
                                        <p:tgtEl>
                                          <p:spTgt spid="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0" presetClass="exit" presetSubtype="0" fill="hold" grpId="1" nodeType="withEffect">
                                  <p:stCondLst>
                                    <p:cond delay="0"/>
                                  </p:stCondLst>
                                  <p:childTnLst>
                                    <p:animEffect transition="out" filter="fade">
                                      <p:cBhvr>
                                        <p:cTn id="31" dur="2000"/>
                                        <p:tgtEl>
                                          <p:spTgt spid="9"/>
                                        </p:tgtEl>
                                      </p:cBhvr>
                                    </p:animEffect>
                                    <p:set>
                                      <p:cBhvr>
                                        <p:cTn id="32" dur="1" fill="hold">
                                          <p:stCondLst>
                                            <p:cond delay="1999"/>
                                          </p:stCondLst>
                                        </p:cTn>
                                        <p:tgtEl>
                                          <p:spTgt spid="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F59CE0C-B175-484B-8652-EEC885A8625D}"/>
              </a:ext>
            </a:extLst>
          </p:cNvPr>
          <p:cNvSpPr>
            <a:spLocks noGrp="1"/>
          </p:cNvSpPr>
          <p:nvPr>
            <p:ph type="title"/>
          </p:nvPr>
        </p:nvSpPr>
        <p:spPr>
          <a:xfrm>
            <a:off x="381000" y="1295400"/>
            <a:ext cx="8763000" cy="1143000"/>
          </a:xfrm>
        </p:spPr>
        <p:txBody>
          <a:bodyPr/>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DVT and Pulmonary Embolism</a:t>
            </a:r>
          </a:p>
        </p:txBody>
      </p:sp>
      <p:sp>
        <p:nvSpPr>
          <p:cNvPr id="25603" name="Content Placeholder 2">
            <a:extLst>
              <a:ext uri="{FF2B5EF4-FFF2-40B4-BE49-F238E27FC236}">
                <a16:creationId xmlns:a16="http://schemas.microsoft.com/office/drawing/2014/main" id="{172C768A-906D-4E09-896A-0F5CC6AE6973}"/>
              </a:ext>
            </a:extLst>
          </p:cNvPr>
          <p:cNvSpPr>
            <a:spLocks noGrp="1"/>
          </p:cNvSpPr>
          <p:nvPr>
            <p:ph idx="1"/>
          </p:nvPr>
        </p:nvSpPr>
        <p:spPr>
          <a:xfrm>
            <a:off x="609600" y="2209800"/>
            <a:ext cx="5410200" cy="3810000"/>
          </a:xfrm>
        </p:spPr>
        <p:txBody>
          <a:bodyPr/>
          <a:lstStyle/>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60,000 - 100,000 deaths due to DVT/PE (CDC)</a:t>
            </a:r>
          </a:p>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95% of pulmonary embolism cases caused by DVT</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4" name="Slide Number Placeholder 4">
            <a:extLst>
              <a:ext uri="{FF2B5EF4-FFF2-40B4-BE49-F238E27FC236}">
                <a16:creationId xmlns:a16="http://schemas.microsoft.com/office/drawing/2014/main" id="{E96B6035-6E2A-49CF-8527-EF708B612DA8}"/>
              </a:ext>
            </a:extLst>
          </p:cNvPr>
          <p:cNvSpPr>
            <a:spLocks noGrp="1"/>
          </p:cNvSpPr>
          <p:nvPr>
            <p:ph type="sldNum" sz="quarter" idx="12"/>
          </p:nvPr>
        </p:nvSpPr>
        <p:spPr bwMode="auto">
          <a:xfrm>
            <a:off x="6538913" y="6324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52BEF3-7616-4F1F-9D06-149158DB6314}" type="slidenum">
              <a:rPr lang="en-US" altLang="en-US">
                <a:solidFill>
                  <a:srgbClr val="898989"/>
                </a:solidFill>
              </a:rPr>
              <a:pPr eaLnBrk="1" hangingPunct="1"/>
              <a:t>16</a:t>
            </a:fld>
            <a:endParaRPr lang="en-US" altLang="en-US">
              <a:solidFill>
                <a:srgbClr val="898989"/>
              </a:solidFill>
            </a:endParaRPr>
          </a:p>
        </p:txBody>
      </p:sp>
      <p:pic>
        <p:nvPicPr>
          <p:cNvPr id="25605" name="Picture 5" descr="Pulmonary Embolus 3.JPG">
            <a:extLst>
              <a:ext uri="{FF2B5EF4-FFF2-40B4-BE49-F238E27FC236}">
                <a16:creationId xmlns:a16="http://schemas.microsoft.com/office/drawing/2014/main" id="{B072D563-AB96-44FA-A592-688FF57150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62200"/>
            <a:ext cx="26765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a:extLst>
              <a:ext uri="{FF2B5EF4-FFF2-40B4-BE49-F238E27FC236}">
                <a16:creationId xmlns:a16="http://schemas.microsoft.com/office/drawing/2014/main" id="{C4A36C81-AEF5-4B03-BBCE-F32F696B3759}"/>
              </a:ext>
            </a:extLst>
          </p:cNvPr>
          <p:cNvSpPr txBox="1">
            <a:spLocks noChangeArrowheads="1"/>
          </p:cNvSpPr>
          <p:nvPr/>
        </p:nvSpPr>
        <p:spPr bwMode="auto">
          <a:xfrm>
            <a:off x="7329488" y="6373813"/>
            <a:ext cx="8874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00" i="1"/>
              <a:t>Illustration: NIH</a:t>
            </a:r>
            <a:endParaRPr lang="en-US" altLang="en-US" sz="1100"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3B98941-A19E-4D6A-B663-95C7785F40FC}"/>
              </a:ext>
            </a:extLst>
          </p:cNvPr>
          <p:cNvGraphicFramePr>
            <a:graphicFrameLocks/>
          </p:cNvGraphicFramePr>
          <p:nvPr/>
        </p:nvGraphicFramePr>
        <p:xfrm>
          <a:off x="304800" y="1066800"/>
          <a:ext cx="83820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C85438BC-BFEF-41B0-A85B-204E2195C0E7}"/>
              </a:ext>
            </a:extLst>
          </p:cNvPr>
          <p:cNvSpPr/>
          <p:nvPr/>
        </p:nvSpPr>
        <p:spPr>
          <a:xfrm>
            <a:off x="16764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6021A45-8212-4F79-B720-610551A1E7A9}"/>
              </a:ext>
            </a:extLst>
          </p:cNvPr>
          <p:cNvSpPr/>
          <p:nvPr/>
        </p:nvSpPr>
        <p:spPr>
          <a:xfrm>
            <a:off x="20574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3E0B8628-E133-4FB6-A4F1-4254948509C2}"/>
              </a:ext>
            </a:extLst>
          </p:cNvPr>
          <p:cNvSpPr/>
          <p:nvPr/>
        </p:nvSpPr>
        <p:spPr>
          <a:xfrm>
            <a:off x="25146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F5C6F819-D542-4440-A796-763540B9CFD1}"/>
              </a:ext>
            </a:extLst>
          </p:cNvPr>
          <p:cNvSpPr/>
          <p:nvPr/>
        </p:nvSpPr>
        <p:spPr>
          <a:xfrm>
            <a:off x="29718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24147766-CFF8-4C83-ABE9-34E2CB12587A}"/>
              </a:ext>
            </a:extLst>
          </p:cNvPr>
          <p:cNvSpPr/>
          <p:nvPr/>
        </p:nvSpPr>
        <p:spPr>
          <a:xfrm>
            <a:off x="33528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ADD8BD40-4D15-4FDC-AD35-28764C8DDDDF}"/>
              </a:ext>
            </a:extLst>
          </p:cNvPr>
          <p:cNvSpPr/>
          <p:nvPr/>
        </p:nvSpPr>
        <p:spPr>
          <a:xfrm>
            <a:off x="38100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954E7022-6E4F-49C7-A4DF-8A3D93095C7E}"/>
              </a:ext>
            </a:extLst>
          </p:cNvPr>
          <p:cNvSpPr/>
          <p:nvPr/>
        </p:nvSpPr>
        <p:spPr>
          <a:xfrm>
            <a:off x="42672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AB688214-1DD6-427E-AF44-BD2B808D66B8}"/>
              </a:ext>
            </a:extLst>
          </p:cNvPr>
          <p:cNvSpPr/>
          <p:nvPr/>
        </p:nvSpPr>
        <p:spPr>
          <a:xfrm>
            <a:off x="47244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5BDA3097-6503-4F79-851C-A8FCAC3D911D}"/>
              </a:ext>
            </a:extLst>
          </p:cNvPr>
          <p:cNvSpPr/>
          <p:nvPr/>
        </p:nvSpPr>
        <p:spPr>
          <a:xfrm>
            <a:off x="51054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40E29BBD-9142-436D-BBD8-6C9E7950AB43}"/>
              </a:ext>
            </a:extLst>
          </p:cNvPr>
          <p:cNvSpPr/>
          <p:nvPr/>
        </p:nvSpPr>
        <p:spPr>
          <a:xfrm>
            <a:off x="54864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6A33AFB2-B61C-45FD-959C-7EE951618047}"/>
              </a:ext>
            </a:extLst>
          </p:cNvPr>
          <p:cNvSpPr/>
          <p:nvPr/>
        </p:nvSpPr>
        <p:spPr>
          <a:xfrm>
            <a:off x="59436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F03E7893-69D0-4776-B13F-DC320AC8F728}"/>
              </a:ext>
            </a:extLst>
          </p:cNvPr>
          <p:cNvSpPr/>
          <p:nvPr/>
        </p:nvSpPr>
        <p:spPr>
          <a:xfrm>
            <a:off x="64008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C0E9049F-AE57-4FE7-9B98-A03391E9587B}"/>
              </a:ext>
            </a:extLst>
          </p:cNvPr>
          <p:cNvSpPr/>
          <p:nvPr/>
        </p:nvSpPr>
        <p:spPr>
          <a:xfrm>
            <a:off x="67818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81CDF894-274F-4E6B-91CD-25F2C8690140}"/>
              </a:ext>
            </a:extLst>
          </p:cNvPr>
          <p:cNvSpPr/>
          <p:nvPr/>
        </p:nvSpPr>
        <p:spPr>
          <a:xfrm>
            <a:off x="72390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3DC7F2EE-8C02-45BC-B514-D04E62C62321}"/>
              </a:ext>
            </a:extLst>
          </p:cNvPr>
          <p:cNvSpPr/>
          <p:nvPr/>
        </p:nvSpPr>
        <p:spPr>
          <a:xfrm>
            <a:off x="76962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54613ECD-4A0E-453C-9D29-FB583087FFCD}"/>
              </a:ext>
            </a:extLst>
          </p:cNvPr>
          <p:cNvSpPr/>
          <p:nvPr/>
        </p:nvSpPr>
        <p:spPr>
          <a:xfrm>
            <a:off x="8077200" y="16002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43" name="Slide Number Placeholder 19">
            <a:extLst>
              <a:ext uri="{FF2B5EF4-FFF2-40B4-BE49-F238E27FC236}">
                <a16:creationId xmlns:a16="http://schemas.microsoft.com/office/drawing/2014/main" id="{BB12DA2D-7CAD-477C-A232-D47775AA12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5689B5-9107-4FC8-8775-A68432ACD13D}" type="slidenum">
              <a:rPr lang="en-US" altLang="en-US">
                <a:solidFill>
                  <a:srgbClr val="898989"/>
                </a:solidFill>
              </a:rPr>
              <a:pPr eaLnBrk="1" hangingPunct="1"/>
              <a:t>17</a:t>
            </a:fld>
            <a:endParaRPr lang="en-US" altLang="en-US">
              <a:solidFill>
                <a:srgbClr val="898989"/>
              </a:solidFill>
            </a:endParaRPr>
          </a:p>
        </p:txBody>
      </p:sp>
      <p:sp>
        <p:nvSpPr>
          <p:cNvPr id="21" name="Rectangle 20">
            <a:extLst>
              <a:ext uri="{FF2B5EF4-FFF2-40B4-BE49-F238E27FC236}">
                <a16:creationId xmlns:a16="http://schemas.microsoft.com/office/drawing/2014/main" id="{091E4FA9-EB36-4527-AB0E-2606DC26FBB8}"/>
              </a:ext>
            </a:extLst>
          </p:cNvPr>
          <p:cNvSpPr/>
          <p:nvPr/>
        </p:nvSpPr>
        <p:spPr>
          <a:xfrm>
            <a:off x="1295400" y="1524000"/>
            <a:ext cx="4572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9FE34FF-7BAD-41F8-AAFA-8C4DD78FFB29}"/>
              </a:ext>
            </a:extLst>
          </p:cNvPr>
          <p:cNvGrpSpPr>
            <a:grpSpLocks/>
          </p:cNvGrpSpPr>
          <p:nvPr/>
        </p:nvGrpSpPr>
        <p:grpSpPr bwMode="auto">
          <a:xfrm>
            <a:off x="2438400" y="4367213"/>
            <a:ext cx="3905250" cy="420687"/>
            <a:chOff x="3001" y="7928"/>
            <a:chExt cx="6150" cy="661"/>
          </a:xfrm>
        </p:grpSpPr>
        <p:cxnSp>
          <p:nvCxnSpPr>
            <p:cNvPr id="27661" name="AutoShape 3">
              <a:extLst>
                <a:ext uri="{FF2B5EF4-FFF2-40B4-BE49-F238E27FC236}">
                  <a16:creationId xmlns:a16="http://schemas.microsoft.com/office/drawing/2014/main" id="{F8BF44FC-18D9-4287-9954-1EB52508B888}"/>
                </a:ext>
              </a:extLst>
            </p:cNvPr>
            <p:cNvCxnSpPr>
              <a:cxnSpLocks noChangeShapeType="1"/>
            </p:cNvCxnSpPr>
            <p:nvPr/>
          </p:nvCxnSpPr>
          <p:spPr bwMode="auto">
            <a:xfrm>
              <a:off x="3001" y="7945"/>
              <a:ext cx="61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7662" name="AutoShape 4">
              <a:extLst>
                <a:ext uri="{FF2B5EF4-FFF2-40B4-BE49-F238E27FC236}">
                  <a16:creationId xmlns:a16="http://schemas.microsoft.com/office/drawing/2014/main" id="{F8C7DE86-E0FA-4FDD-9197-8DA9E223228D}"/>
                </a:ext>
              </a:extLst>
            </p:cNvPr>
            <p:cNvSpPr>
              <a:spLocks noChangeArrowheads="1"/>
            </p:cNvSpPr>
            <p:nvPr/>
          </p:nvSpPr>
          <p:spPr bwMode="auto">
            <a:xfrm>
              <a:off x="6014" y="7928"/>
              <a:ext cx="271" cy="661"/>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3" name="Group 2">
            <a:extLst>
              <a:ext uri="{FF2B5EF4-FFF2-40B4-BE49-F238E27FC236}">
                <a16:creationId xmlns:a16="http://schemas.microsoft.com/office/drawing/2014/main" id="{3441956E-8F4D-45F2-99FF-1A4F262291F8}"/>
              </a:ext>
            </a:extLst>
          </p:cNvPr>
          <p:cNvGrpSpPr>
            <a:grpSpLocks/>
          </p:cNvGrpSpPr>
          <p:nvPr/>
        </p:nvGrpSpPr>
        <p:grpSpPr bwMode="auto">
          <a:xfrm>
            <a:off x="2286000" y="3376613"/>
            <a:ext cx="3978275" cy="1409700"/>
            <a:chOff x="2645" y="9216"/>
            <a:chExt cx="6266" cy="2219"/>
          </a:xfrm>
        </p:grpSpPr>
        <p:cxnSp>
          <p:nvCxnSpPr>
            <p:cNvPr id="27658" name="AutoShape 3">
              <a:extLst>
                <a:ext uri="{FF2B5EF4-FFF2-40B4-BE49-F238E27FC236}">
                  <a16:creationId xmlns:a16="http://schemas.microsoft.com/office/drawing/2014/main" id="{E622AF2C-6338-4A77-8C8F-105AD6F61680}"/>
                </a:ext>
              </a:extLst>
            </p:cNvPr>
            <p:cNvCxnSpPr>
              <a:cxnSpLocks noChangeShapeType="1"/>
            </p:cNvCxnSpPr>
            <p:nvPr/>
          </p:nvCxnSpPr>
          <p:spPr bwMode="auto">
            <a:xfrm flipV="1">
              <a:off x="3001" y="10266"/>
              <a:ext cx="5910" cy="105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7659" name="AutoShape 4">
              <a:extLst>
                <a:ext uri="{FF2B5EF4-FFF2-40B4-BE49-F238E27FC236}">
                  <a16:creationId xmlns:a16="http://schemas.microsoft.com/office/drawing/2014/main" id="{59F903A8-AD06-483A-8CAB-D1FC2974BB46}"/>
                </a:ext>
              </a:extLst>
            </p:cNvPr>
            <p:cNvSpPr>
              <a:spLocks noChangeArrowheads="1"/>
            </p:cNvSpPr>
            <p:nvPr/>
          </p:nvSpPr>
          <p:spPr bwMode="auto">
            <a:xfrm>
              <a:off x="5929" y="10774"/>
              <a:ext cx="271" cy="661"/>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60" name="Oval 5">
              <a:extLst>
                <a:ext uri="{FF2B5EF4-FFF2-40B4-BE49-F238E27FC236}">
                  <a16:creationId xmlns:a16="http://schemas.microsoft.com/office/drawing/2014/main" id="{6E5DD540-3284-4238-A82B-957FC658873B}"/>
                </a:ext>
              </a:extLst>
            </p:cNvPr>
            <p:cNvSpPr>
              <a:spLocks noChangeArrowheads="1"/>
            </p:cNvSpPr>
            <p:nvPr/>
          </p:nvSpPr>
          <p:spPr bwMode="auto">
            <a:xfrm>
              <a:off x="2645" y="9216"/>
              <a:ext cx="2149" cy="1931"/>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a:latin typeface="Calibri" panose="020F0502020204030204" pitchFamily="34" charset="0"/>
                </a:rPr>
                <a:t>“Active” Minutes: 193</a:t>
              </a:r>
              <a:endParaRPr lang="en-US" altLang="en-US"/>
            </a:p>
          </p:txBody>
        </p:sp>
      </p:grpSp>
      <p:grpSp>
        <p:nvGrpSpPr>
          <p:cNvPr id="4" name="Group 2">
            <a:extLst>
              <a:ext uri="{FF2B5EF4-FFF2-40B4-BE49-F238E27FC236}">
                <a16:creationId xmlns:a16="http://schemas.microsoft.com/office/drawing/2014/main" id="{6A4035ED-1A23-4E8F-B2FB-9FB3C0261530}"/>
              </a:ext>
            </a:extLst>
          </p:cNvPr>
          <p:cNvGrpSpPr>
            <a:grpSpLocks/>
          </p:cNvGrpSpPr>
          <p:nvPr/>
        </p:nvGrpSpPr>
        <p:grpSpPr bwMode="auto">
          <a:xfrm>
            <a:off x="2286000" y="2233613"/>
            <a:ext cx="4648200" cy="2566987"/>
            <a:chOff x="2645" y="-197"/>
            <a:chExt cx="7320" cy="4042"/>
          </a:xfrm>
        </p:grpSpPr>
        <p:cxnSp>
          <p:nvCxnSpPr>
            <p:cNvPr id="27654" name="AutoShape 3">
              <a:extLst>
                <a:ext uri="{FF2B5EF4-FFF2-40B4-BE49-F238E27FC236}">
                  <a16:creationId xmlns:a16="http://schemas.microsoft.com/office/drawing/2014/main" id="{29032446-7152-4F4B-914E-83A7A16FECE5}"/>
                </a:ext>
              </a:extLst>
            </p:cNvPr>
            <p:cNvCxnSpPr>
              <a:cxnSpLocks noChangeShapeType="1"/>
            </p:cNvCxnSpPr>
            <p:nvPr/>
          </p:nvCxnSpPr>
          <p:spPr bwMode="auto">
            <a:xfrm>
              <a:off x="2883" y="2575"/>
              <a:ext cx="6150" cy="110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7655" name="Oval 4">
              <a:extLst>
                <a:ext uri="{FF2B5EF4-FFF2-40B4-BE49-F238E27FC236}">
                  <a16:creationId xmlns:a16="http://schemas.microsoft.com/office/drawing/2014/main" id="{CED32ACA-EB43-4440-B0BD-0B39BAB22A1F}"/>
                </a:ext>
              </a:extLst>
            </p:cNvPr>
            <p:cNvSpPr>
              <a:spLocks noChangeArrowheads="1"/>
            </p:cNvSpPr>
            <p:nvPr/>
          </p:nvSpPr>
          <p:spPr bwMode="auto">
            <a:xfrm>
              <a:off x="2645" y="763"/>
              <a:ext cx="2149" cy="1931"/>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a:latin typeface="Calibri" panose="020F0502020204030204" pitchFamily="34" charset="0"/>
                </a:rPr>
                <a:t>Active minutes: 193</a:t>
              </a:r>
              <a:endParaRPr lang="en-US" altLang="en-US"/>
            </a:p>
          </p:txBody>
        </p:sp>
        <p:sp>
          <p:nvSpPr>
            <p:cNvPr id="27656" name="Oval 5">
              <a:extLst>
                <a:ext uri="{FF2B5EF4-FFF2-40B4-BE49-F238E27FC236}">
                  <a16:creationId xmlns:a16="http://schemas.microsoft.com/office/drawing/2014/main" id="{A4D07C20-9EC1-4D94-9628-8241E819D84B}"/>
                </a:ext>
              </a:extLst>
            </p:cNvPr>
            <p:cNvSpPr>
              <a:spLocks noChangeArrowheads="1"/>
            </p:cNvSpPr>
            <p:nvPr/>
          </p:nvSpPr>
          <p:spPr bwMode="auto">
            <a:xfrm>
              <a:off x="6245" y="-197"/>
              <a:ext cx="3720" cy="3687"/>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800">
                  <a:latin typeface="Calibri" panose="020F0502020204030204" pitchFamily="34" charset="0"/>
                </a:rPr>
                <a:t>Inactive minutes: 827</a:t>
              </a:r>
              <a:endParaRPr lang="en-US" altLang="en-US" sz="2800"/>
            </a:p>
          </p:txBody>
        </p:sp>
        <p:sp>
          <p:nvSpPr>
            <p:cNvPr id="27657" name="AutoShape 6">
              <a:extLst>
                <a:ext uri="{FF2B5EF4-FFF2-40B4-BE49-F238E27FC236}">
                  <a16:creationId xmlns:a16="http://schemas.microsoft.com/office/drawing/2014/main" id="{0B1AA810-18A3-4E53-A921-6A504A755586}"/>
                </a:ext>
              </a:extLst>
            </p:cNvPr>
            <p:cNvSpPr>
              <a:spLocks noChangeArrowheads="1"/>
            </p:cNvSpPr>
            <p:nvPr/>
          </p:nvSpPr>
          <p:spPr bwMode="auto">
            <a:xfrm>
              <a:off x="5929" y="3184"/>
              <a:ext cx="271" cy="661"/>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27653" name="Slide Number Placeholder 13">
            <a:extLst>
              <a:ext uri="{FF2B5EF4-FFF2-40B4-BE49-F238E27FC236}">
                <a16:creationId xmlns:a16="http://schemas.microsoft.com/office/drawing/2014/main" id="{BAE7DC1A-BC08-4BD8-91DF-2304EAFC612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992785-F8C4-483F-A52C-D304B5FA47A5}" type="slidenum">
              <a:rPr lang="en-US" altLang="en-US">
                <a:solidFill>
                  <a:srgbClr val="898989"/>
                </a:solidFill>
              </a:rPr>
              <a:pPr eaLnBrk="1" hangingPunct="1"/>
              <a:t>18</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A622D0A-54AD-4D51-B36D-BA5152FB4111}"/>
              </a:ext>
            </a:extLst>
          </p:cNvPr>
          <p:cNvSpPr>
            <a:spLocks noGrp="1"/>
          </p:cNvSpPr>
          <p:nvPr>
            <p:ph type="title"/>
          </p:nvPr>
        </p:nvSpPr>
        <p:spPr>
          <a:xfrm>
            <a:off x="609600" y="1295400"/>
            <a:ext cx="8229600" cy="1143000"/>
          </a:xfrm>
        </p:spPr>
        <p:txBody>
          <a:bodyPr/>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Be (Pro) Active</a:t>
            </a:r>
          </a:p>
        </p:txBody>
      </p:sp>
      <p:sp>
        <p:nvSpPr>
          <p:cNvPr id="28675" name="Content Placeholder 2">
            <a:extLst>
              <a:ext uri="{FF2B5EF4-FFF2-40B4-BE49-F238E27FC236}">
                <a16:creationId xmlns:a16="http://schemas.microsoft.com/office/drawing/2014/main" id="{F45C4A86-4551-42A8-A2A0-6D4455B0E7F6}"/>
              </a:ext>
            </a:extLst>
          </p:cNvPr>
          <p:cNvSpPr>
            <a:spLocks noGrp="1"/>
          </p:cNvSpPr>
          <p:nvPr>
            <p:ph idx="1"/>
          </p:nvPr>
        </p:nvSpPr>
        <p:spPr>
          <a:xfrm>
            <a:off x="609600" y="2103438"/>
            <a:ext cx="8229600" cy="3916362"/>
          </a:xfrm>
        </p:spPr>
        <p:txBody>
          <a:bodyPr/>
          <a:lstStyle/>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Avoid </a:t>
            </a:r>
            <a:r>
              <a:rPr lang="en-US" altLang="en-US" i="1">
                <a:latin typeface="Arial" panose="020B0604020202020204" pitchFamily="34" charset="0"/>
                <a:ea typeface="ＭＳ Ｐゴシック" panose="020B0600070205080204" pitchFamily="34" charset="-128"/>
                <a:cs typeface="Arial" panose="020B0604020202020204" pitchFamily="34" charset="0"/>
              </a:rPr>
              <a:t>prolonged</a:t>
            </a:r>
            <a:r>
              <a:rPr lang="en-US" altLang="en-US">
                <a:latin typeface="Arial" panose="020B0604020202020204" pitchFamily="34" charset="0"/>
                <a:ea typeface="ＭＳ Ｐゴシック" panose="020B0600070205080204" pitchFamily="34" charset="-128"/>
                <a:cs typeface="Arial" panose="020B0604020202020204" pitchFamily="34" charset="0"/>
              </a:rPr>
              <a:t> sitting</a:t>
            </a:r>
          </a:p>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Get up and move</a:t>
            </a:r>
          </a:p>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A little goes a long way</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8676" name="Slide Number Placeholder 3">
            <a:extLst>
              <a:ext uri="{FF2B5EF4-FFF2-40B4-BE49-F238E27FC236}">
                <a16:creationId xmlns:a16="http://schemas.microsoft.com/office/drawing/2014/main" id="{8EA05E54-CC22-4B3A-B46A-7DDEF80511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25CD53-1B21-4CB1-9677-6B15D8670DC3}" type="slidenum">
              <a:rPr lang="en-US" altLang="en-US">
                <a:solidFill>
                  <a:srgbClr val="898989"/>
                </a:solidFill>
              </a:rPr>
              <a:pPr eaLnBrk="1" hangingPunct="1"/>
              <a:t>19</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atlantic.jpg">
            <a:extLst>
              <a:ext uri="{FF2B5EF4-FFF2-40B4-BE49-F238E27FC236}">
                <a16:creationId xmlns:a16="http://schemas.microsoft.com/office/drawing/2014/main" id="{56291641-173F-49D7-8CDE-B5CDD7798B18}"/>
              </a:ext>
            </a:extLst>
          </p:cNvPr>
          <p:cNvPicPr>
            <a:picLocks noChangeAspect="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2">
            <a:extLst>
              <a:ext uri="{FF2B5EF4-FFF2-40B4-BE49-F238E27FC236}">
                <a16:creationId xmlns:a16="http://schemas.microsoft.com/office/drawing/2014/main" id="{0DF649B1-B0F1-4F42-9E7A-3AB1F338F017}"/>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9A5227-BD74-46E4-9AFF-E2A2FA75BA8F}" type="slidenum">
              <a:rPr lang="en-US" altLang="en-US">
                <a:solidFill>
                  <a:srgbClr val="898989"/>
                </a:solidFill>
                <a:latin typeface="Calibri" panose="020F0502020204030204" pitchFamily="34" charset="0"/>
              </a:rPr>
              <a:pPr eaLnBrk="1" hangingPunct="1"/>
              <a:t>2</a:t>
            </a:fld>
            <a:endParaRPr lang="en-US" altLang="en-US">
              <a:solidFill>
                <a:srgbClr val="898989"/>
              </a:solidFill>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2F770D14-E65F-4745-86BC-840458FC1D7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D57C4A-0A38-434E-B9C7-5CFC7049479A}" type="slidenum">
              <a:rPr lang="en-US" altLang="en-US">
                <a:solidFill>
                  <a:srgbClr val="898989"/>
                </a:solidFill>
              </a:rPr>
              <a:pPr eaLnBrk="1" hangingPunct="1"/>
              <a:t>20</a:t>
            </a:fld>
            <a:endParaRPr lang="en-US" altLang="en-US">
              <a:solidFill>
                <a:srgbClr val="898989"/>
              </a:solidFill>
            </a:endParaRPr>
          </a:p>
        </p:txBody>
      </p:sp>
      <p:graphicFrame>
        <p:nvGraphicFramePr>
          <p:cNvPr id="5" name="Chart 4">
            <a:extLst>
              <a:ext uri="{FF2B5EF4-FFF2-40B4-BE49-F238E27FC236}">
                <a16:creationId xmlns:a16="http://schemas.microsoft.com/office/drawing/2014/main" id="{21634B67-B930-449D-8645-EDE943B2A620}"/>
              </a:ext>
            </a:extLst>
          </p:cNvPr>
          <p:cNvGraphicFramePr>
            <a:graphicFrameLocks/>
          </p:cNvGraphicFramePr>
          <p:nvPr/>
        </p:nvGraphicFramePr>
        <p:xfrm>
          <a:off x="609600" y="838200"/>
          <a:ext cx="769620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E5CCEA8F-FCFE-4DEB-B71D-A008494897FB}"/>
              </a:ext>
            </a:extLst>
          </p:cNvPr>
          <p:cNvSpPr/>
          <p:nvPr/>
        </p:nvSpPr>
        <p:spPr>
          <a:xfrm>
            <a:off x="2286000" y="1295400"/>
            <a:ext cx="1574800" cy="5091113"/>
          </a:xfrm>
          <a:prstGeom prst="rect">
            <a:avLst/>
          </a:prstGeom>
          <a:noFill/>
          <a:ln w="57150" cap="flat" cmpd="sng" algn="ctr">
            <a:solidFill>
              <a:srgbClr val="FFFF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10" name="Rectangle 9">
            <a:extLst>
              <a:ext uri="{FF2B5EF4-FFF2-40B4-BE49-F238E27FC236}">
                <a16:creationId xmlns:a16="http://schemas.microsoft.com/office/drawing/2014/main" id="{4AFC4387-98E4-49C3-B165-5F4DF1BECF0E}"/>
              </a:ext>
            </a:extLst>
          </p:cNvPr>
          <p:cNvSpPr/>
          <p:nvPr/>
        </p:nvSpPr>
        <p:spPr>
          <a:xfrm>
            <a:off x="4267200" y="1295400"/>
            <a:ext cx="1524000" cy="5105400"/>
          </a:xfrm>
          <a:prstGeom prst="rect">
            <a:avLst/>
          </a:prstGeom>
          <a:noFill/>
          <a:ln w="57150" cap="flat" cmpd="sng" algn="ctr">
            <a:solidFill>
              <a:srgbClr val="FFFF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6" name="Rectangle 5">
            <a:extLst>
              <a:ext uri="{FF2B5EF4-FFF2-40B4-BE49-F238E27FC236}">
                <a16:creationId xmlns:a16="http://schemas.microsoft.com/office/drawing/2014/main" id="{DC229462-2256-4EC3-A1BE-6D0BBAE3C13E}"/>
              </a:ext>
            </a:extLst>
          </p:cNvPr>
          <p:cNvSpPr/>
          <p:nvPr/>
        </p:nvSpPr>
        <p:spPr>
          <a:xfrm>
            <a:off x="1524000" y="1295400"/>
            <a:ext cx="762000" cy="5105400"/>
          </a:xfrm>
          <a:prstGeom prst="rect">
            <a:avLst/>
          </a:prstGeom>
          <a:noFill/>
          <a:ln w="5715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7" name="Rectangle 6">
            <a:extLst>
              <a:ext uri="{FF2B5EF4-FFF2-40B4-BE49-F238E27FC236}">
                <a16:creationId xmlns:a16="http://schemas.microsoft.com/office/drawing/2014/main" id="{3E0849E4-3B1B-4027-9160-BC9B15D7B73E}"/>
              </a:ext>
            </a:extLst>
          </p:cNvPr>
          <p:cNvSpPr/>
          <p:nvPr/>
        </p:nvSpPr>
        <p:spPr>
          <a:xfrm>
            <a:off x="3862388" y="1295400"/>
            <a:ext cx="430212" cy="5091113"/>
          </a:xfrm>
          <a:prstGeom prst="rect">
            <a:avLst/>
          </a:prstGeom>
          <a:noFill/>
          <a:ln w="5715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
        <p:nvSpPr>
          <p:cNvPr id="8" name="Rectangle 7">
            <a:extLst>
              <a:ext uri="{FF2B5EF4-FFF2-40B4-BE49-F238E27FC236}">
                <a16:creationId xmlns:a16="http://schemas.microsoft.com/office/drawing/2014/main" id="{EC0081E4-7533-419E-9148-0A35DBCD1742}"/>
              </a:ext>
            </a:extLst>
          </p:cNvPr>
          <p:cNvSpPr/>
          <p:nvPr/>
        </p:nvSpPr>
        <p:spPr>
          <a:xfrm>
            <a:off x="5791200" y="1295400"/>
            <a:ext cx="2438400" cy="5105400"/>
          </a:xfrm>
          <a:prstGeom prst="rect">
            <a:avLst/>
          </a:prstGeom>
          <a:noFill/>
          <a:ln w="5715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178EA0AB-C26E-4FE5-9458-C0F0FC0D51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AC5919-03CD-4CD8-9C25-0867363C49B5}" type="slidenum">
              <a:rPr lang="en-US" altLang="en-US">
                <a:solidFill>
                  <a:srgbClr val="898989"/>
                </a:solidFill>
              </a:rPr>
              <a:pPr eaLnBrk="1" hangingPunct="1"/>
              <a:t>21</a:t>
            </a:fld>
            <a:endParaRPr lang="en-US" altLang="en-US">
              <a:solidFill>
                <a:srgbClr val="898989"/>
              </a:solidFill>
            </a:endParaRPr>
          </a:p>
        </p:txBody>
      </p:sp>
      <p:graphicFrame>
        <p:nvGraphicFramePr>
          <p:cNvPr id="5" name="Chart 4">
            <a:extLst>
              <a:ext uri="{FF2B5EF4-FFF2-40B4-BE49-F238E27FC236}">
                <a16:creationId xmlns:a16="http://schemas.microsoft.com/office/drawing/2014/main" id="{F19E62AA-8564-48AA-B30A-6091AA85ABF6}"/>
              </a:ext>
            </a:extLst>
          </p:cNvPr>
          <p:cNvGraphicFramePr>
            <a:graphicFrameLocks/>
          </p:cNvGraphicFramePr>
          <p:nvPr/>
        </p:nvGraphicFramePr>
        <p:xfrm>
          <a:off x="533400" y="990600"/>
          <a:ext cx="8001000" cy="50053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a:extLst>
              <a:ext uri="{FF2B5EF4-FFF2-40B4-BE49-F238E27FC236}">
                <a16:creationId xmlns:a16="http://schemas.microsoft.com/office/drawing/2014/main" id="{D62F7EEC-E78C-400F-AB7A-324AFB19E3BB}"/>
              </a:ext>
            </a:extLst>
          </p:cNvPr>
          <p:cNvSpPr/>
          <p:nvPr/>
        </p:nvSpPr>
        <p:spPr>
          <a:xfrm>
            <a:off x="6353175" y="2386013"/>
            <a:ext cx="2133600" cy="3733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a:extLst>
              <a:ext uri="{FF2B5EF4-FFF2-40B4-BE49-F238E27FC236}">
                <a16:creationId xmlns:a16="http://schemas.microsoft.com/office/drawing/2014/main" id="{532CF212-F451-4F32-9615-3BDFEC2A4219}"/>
              </a:ext>
            </a:extLst>
          </p:cNvPr>
          <p:cNvSpPr/>
          <p:nvPr/>
        </p:nvSpPr>
        <p:spPr>
          <a:xfrm>
            <a:off x="2286000" y="2362200"/>
            <a:ext cx="1600200" cy="3733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a:extLst>
              <a:ext uri="{FF2B5EF4-FFF2-40B4-BE49-F238E27FC236}">
                <a16:creationId xmlns:a16="http://schemas.microsoft.com/office/drawing/2014/main" id="{C685B526-3155-4CD5-9C72-CBE34F5E88C6}"/>
              </a:ext>
            </a:extLst>
          </p:cNvPr>
          <p:cNvSpPr/>
          <p:nvPr/>
        </p:nvSpPr>
        <p:spPr>
          <a:xfrm>
            <a:off x="4343400" y="2362200"/>
            <a:ext cx="1600200" cy="3733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a:extLst>
              <a:ext uri="{FF2B5EF4-FFF2-40B4-BE49-F238E27FC236}">
                <a16:creationId xmlns:a16="http://schemas.microsoft.com/office/drawing/2014/main" id="{5E4BD5D8-1696-4CA7-8C40-665A5F358520}"/>
              </a:ext>
            </a:extLst>
          </p:cNvPr>
          <p:cNvSpPr/>
          <p:nvPr/>
        </p:nvSpPr>
        <p:spPr>
          <a:xfrm>
            <a:off x="3886200" y="1524000"/>
            <a:ext cx="457200" cy="4572000"/>
          </a:xfrm>
          <a:prstGeom prst="roundRect">
            <a:avLst/>
          </a:prstGeom>
          <a:no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746" name="AutoShape 3">
            <a:extLst>
              <a:ext uri="{FF2B5EF4-FFF2-40B4-BE49-F238E27FC236}">
                <a16:creationId xmlns:a16="http://schemas.microsoft.com/office/drawing/2014/main" id="{6E573BBC-9745-4DB5-A747-4EFABC232C25}"/>
              </a:ext>
            </a:extLst>
          </p:cNvPr>
          <p:cNvCxnSpPr>
            <a:cxnSpLocks noChangeShapeType="1"/>
          </p:cNvCxnSpPr>
          <p:nvPr/>
        </p:nvCxnSpPr>
        <p:spPr bwMode="auto">
          <a:xfrm rot="-467687">
            <a:off x="2528888" y="3516313"/>
            <a:ext cx="3905250" cy="6985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1747" name="Oval 4">
            <a:extLst>
              <a:ext uri="{FF2B5EF4-FFF2-40B4-BE49-F238E27FC236}">
                <a16:creationId xmlns:a16="http://schemas.microsoft.com/office/drawing/2014/main" id="{047746EC-AFB1-4378-8AF6-29DE5CA1ABEE}"/>
              </a:ext>
            </a:extLst>
          </p:cNvPr>
          <p:cNvSpPr>
            <a:spLocks noChangeArrowheads="1"/>
          </p:cNvSpPr>
          <p:nvPr/>
        </p:nvSpPr>
        <p:spPr bwMode="auto">
          <a:xfrm>
            <a:off x="2128838" y="2192338"/>
            <a:ext cx="1558925" cy="1595437"/>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1600">
                <a:latin typeface="Calibri" panose="020F0502020204030204" pitchFamily="34" charset="0"/>
              </a:rPr>
              <a:t>Active minutes: 315</a:t>
            </a:r>
            <a:endParaRPr lang="en-US" altLang="en-US"/>
          </a:p>
        </p:txBody>
      </p:sp>
      <p:sp>
        <p:nvSpPr>
          <p:cNvPr id="31748" name="Oval 5">
            <a:extLst>
              <a:ext uri="{FF2B5EF4-FFF2-40B4-BE49-F238E27FC236}">
                <a16:creationId xmlns:a16="http://schemas.microsoft.com/office/drawing/2014/main" id="{441D13F9-0D70-4172-B997-F860687E64C6}"/>
              </a:ext>
            </a:extLst>
          </p:cNvPr>
          <p:cNvSpPr>
            <a:spLocks noChangeArrowheads="1"/>
          </p:cNvSpPr>
          <p:nvPr/>
        </p:nvSpPr>
        <p:spPr bwMode="auto">
          <a:xfrm>
            <a:off x="4551363" y="1968500"/>
            <a:ext cx="2105025" cy="193675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n-US" altLang="en-US" sz="2400">
                <a:latin typeface="Calibri" panose="020F0502020204030204" pitchFamily="34" charset="0"/>
              </a:rPr>
              <a:t>Inactive minutes: 705</a:t>
            </a:r>
            <a:endParaRPr lang="en-US" altLang="en-US" sz="2400"/>
          </a:p>
        </p:txBody>
      </p:sp>
      <p:sp>
        <p:nvSpPr>
          <p:cNvPr id="31749" name="AutoShape 6">
            <a:extLst>
              <a:ext uri="{FF2B5EF4-FFF2-40B4-BE49-F238E27FC236}">
                <a16:creationId xmlns:a16="http://schemas.microsoft.com/office/drawing/2014/main" id="{7DA37B35-07DB-4BBD-B400-A6CB65FA5FA6}"/>
              </a:ext>
            </a:extLst>
          </p:cNvPr>
          <p:cNvSpPr>
            <a:spLocks noChangeArrowheads="1"/>
          </p:cNvSpPr>
          <p:nvPr/>
        </p:nvSpPr>
        <p:spPr bwMode="auto">
          <a:xfrm>
            <a:off x="4278313" y="3854450"/>
            <a:ext cx="163512" cy="439738"/>
          </a:xfrm>
          <a:prstGeom prst="triangle">
            <a:avLst>
              <a:gd name="adj" fmla="val 50000"/>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50" name="Slide Number Placeholder 13">
            <a:extLst>
              <a:ext uri="{FF2B5EF4-FFF2-40B4-BE49-F238E27FC236}">
                <a16:creationId xmlns:a16="http://schemas.microsoft.com/office/drawing/2014/main" id="{2D09BD0A-004B-43D9-BF04-B67C0EBA87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F4D9C7-4136-4877-B9E0-E885085C995F}" type="slidenum">
              <a:rPr lang="en-US" altLang="en-US">
                <a:solidFill>
                  <a:srgbClr val="898989"/>
                </a:solidFill>
              </a:rPr>
              <a:pPr eaLnBrk="1" hangingPunct="1"/>
              <a:t>22</a:t>
            </a:fld>
            <a:endParaRPr lang="en-US" altLang="en-US">
              <a:solidFill>
                <a:srgbClr val="89898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437FAA5-E4C4-4EB2-BC29-D1EA721716F2}"/>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Suggestions</a:t>
            </a:r>
          </a:p>
        </p:txBody>
      </p:sp>
      <p:sp>
        <p:nvSpPr>
          <p:cNvPr id="38915" name="Content Placeholder 4">
            <a:extLst>
              <a:ext uri="{FF2B5EF4-FFF2-40B4-BE49-F238E27FC236}">
                <a16:creationId xmlns:a16="http://schemas.microsoft.com/office/drawing/2014/main" id="{C05C4CE1-9F27-44CC-9AE4-5C04F1755E3E}"/>
              </a:ext>
            </a:extLst>
          </p:cNvPr>
          <p:cNvSpPr>
            <a:spLocks noGrp="1"/>
          </p:cNvSpPr>
          <p:nvPr>
            <p:ph sz="half" idx="1"/>
          </p:nvPr>
        </p:nvSpPr>
        <p:spPr>
          <a:xfrm>
            <a:off x="238125" y="1600200"/>
            <a:ext cx="4038600" cy="4953000"/>
          </a:xfrm>
        </p:spPr>
        <p:txBody>
          <a:bodyPr/>
          <a:lstStyle/>
          <a:p>
            <a:pPr>
              <a:lnSpc>
                <a:spcPct val="150000"/>
              </a:lnSpc>
              <a:spcBef>
                <a:spcPct val="0"/>
              </a:spcBef>
              <a:buFont typeface="Courier New" panose="02070309020205020404" pitchFamily="49" charset="0"/>
              <a:buNone/>
            </a:pPr>
            <a:r>
              <a:rPr lang="en-US" altLang="en-US">
                <a:latin typeface="Arial" panose="020B0604020202020204" pitchFamily="34" charset="0"/>
                <a:ea typeface="ＭＳ Ｐゴシック" panose="020B0600070205080204" pitchFamily="34" charset="-128"/>
                <a:cs typeface="Arial" panose="020B0604020202020204" pitchFamily="34" charset="0"/>
              </a:rPr>
              <a:t>At Work</a:t>
            </a:r>
          </a:p>
          <a:p>
            <a:pPr>
              <a:spcBef>
                <a:spcPct val="0"/>
              </a:spcBef>
            </a:pPr>
            <a:r>
              <a:rPr lang="en-US" altLang="en-US" sz="2400">
                <a:latin typeface="Arial" panose="020B0604020202020204" pitchFamily="34" charset="0"/>
                <a:ea typeface="ＭＳ Ｐゴシック" panose="020B0600070205080204" pitchFamily="34" charset="-128"/>
                <a:cs typeface="Arial" panose="020B0604020202020204" pitchFamily="34" charset="0"/>
              </a:rPr>
              <a:t>Stand up/walk when on phone (cordless)</a:t>
            </a:r>
          </a:p>
          <a:p>
            <a:pPr>
              <a:spcBef>
                <a:spcPct val="0"/>
              </a:spcBef>
            </a:pPr>
            <a:r>
              <a:rPr lang="en-US" altLang="en-US" sz="2400">
                <a:latin typeface="Arial" panose="020B0604020202020204" pitchFamily="34" charset="0"/>
                <a:ea typeface="ＭＳ Ｐゴシック" panose="020B0600070205080204" pitchFamily="34" charset="-128"/>
                <a:cs typeface="Arial" panose="020B0604020202020204" pitchFamily="34" charset="0"/>
              </a:rPr>
              <a:t>Stand up when reading online (emails, web pages, documents)</a:t>
            </a:r>
          </a:p>
          <a:p>
            <a:pPr>
              <a:spcBef>
                <a:spcPct val="0"/>
              </a:spcBef>
            </a:pPr>
            <a:r>
              <a:rPr lang="en-US" altLang="en-US" sz="2400">
                <a:latin typeface="Arial" panose="020B0604020202020204" pitchFamily="34" charset="0"/>
                <a:ea typeface="ＭＳ Ｐゴシック" panose="020B0600070205080204" pitchFamily="34" charset="-128"/>
                <a:cs typeface="Arial" panose="020B0604020202020204" pitchFamily="34" charset="0"/>
              </a:rPr>
              <a:t>Put printer further away</a:t>
            </a:r>
          </a:p>
          <a:p>
            <a:pPr>
              <a:spcBef>
                <a:spcPct val="0"/>
              </a:spcBef>
            </a:pPr>
            <a:r>
              <a:rPr lang="en-US" altLang="en-US" sz="2400">
                <a:latin typeface="Arial" panose="020B0604020202020204" pitchFamily="34" charset="0"/>
                <a:ea typeface="ＭＳ Ｐゴシック" panose="020B0600070205080204" pitchFamily="34" charset="-128"/>
                <a:cs typeface="Arial" panose="020B0604020202020204" pitchFamily="34" charset="0"/>
              </a:rPr>
              <a:t>Use small water bottles or cups &amp; fill them frequently</a:t>
            </a:r>
          </a:p>
          <a:p>
            <a:pPr>
              <a:lnSpc>
                <a:spcPct val="150000"/>
              </a:lnSpc>
              <a:spcBef>
                <a:spcPct val="0"/>
              </a:spcBef>
            </a:pPr>
            <a:endParaRPr lang="en-US" altLang="en-US" sz="160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buFont typeface="Courier New" panose="02070309020205020404" pitchFamily="49" charset="0"/>
              <a:buNone/>
            </a:pPr>
            <a:r>
              <a:rPr lang="en-US" altLang="en-US">
                <a:latin typeface="Arial" panose="020B0604020202020204" pitchFamily="34" charset="0"/>
                <a:ea typeface="ＭＳ Ｐゴシック" panose="020B0600070205080204" pitchFamily="34" charset="-128"/>
                <a:cs typeface="Arial" panose="020B0604020202020204" pitchFamily="34" charset="0"/>
              </a:rPr>
              <a:t>Goal: 5 min/hour</a:t>
            </a: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2772" name="Content Placeholder 5">
            <a:extLst>
              <a:ext uri="{FF2B5EF4-FFF2-40B4-BE49-F238E27FC236}">
                <a16:creationId xmlns:a16="http://schemas.microsoft.com/office/drawing/2014/main" id="{F52131AE-5BE9-4112-B768-14A063637FA0}"/>
              </a:ext>
            </a:extLst>
          </p:cNvPr>
          <p:cNvSpPr>
            <a:spLocks noGrp="1"/>
          </p:cNvSpPr>
          <p:nvPr>
            <p:ph sz="half" idx="2"/>
          </p:nvPr>
        </p:nvSpPr>
        <p:spPr>
          <a:xfrm>
            <a:off x="4572000" y="1381125"/>
            <a:ext cx="4572000" cy="4876800"/>
          </a:xfrm>
        </p:spPr>
        <p:txBody>
          <a:bodyPr/>
          <a:lstStyle/>
          <a:p>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Font typeface="Courier New" panose="02070309020205020404" pitchFamily="49" charset="0"/>
              <a:buNone/>
            </a:pPr>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Font typeface="Courier New" panose="02070309020205020404" pitchFamily="49" charset="0"/>
              <a:buNone/>
            </a:pPr>
            <a:endParaRPr lang="en-US" altLang="en-US" sz="1200">
              <a:latin typeface="Arial" panose="020B0604020202020204" pitchFamily="34" charset="0"/>
              <a:ea typeface="ＭＳ Ｐゴシック" panose="020B0600070205080204" pitchFamily="34" charset="-128"/>
              <a:cs typeface="Arial" panose="020B0604020202020204" pitchFamily="34" charset="0"/>
            </a:endParaRPr>
          </a:p>
        </p:txBody>
      </p:sp>
      <p:sp>
        <p:nvSpPr>
          <p:cNvPr id="32773" name="Slide Number Placeholder 3">
            <a:extLst>
              <a:ext uri="{FF2B5EF4-FFF2-40B4-BE49-F238E27FC236}">
                <a16:creationId xmlns:a16="http://schemas.microsoft.com/office/drawing/2014/main" id="{9D9AFEE9-EF99-4951-B5C1-76B2DF1FA7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93ABA1-7F32-4BEA-BA65-CA0BE6BE2D17}" type="slidenum">
              <a:rPr lang="en-US" altLang="en-US">
                <a:solidFill>
                  <a:srgbClr val="898989"/>
                </a:solidFill>
              </a:rPr>
              <a:pPr eaLnBrk="1" hangingPunct="1"/>
              <a:t>23</a:t>
            </a:fld>
            <a:endParaRPr lang="en-US" altLang="en-US">
              <a:solidFill>
                <a:srgbClr val="898989"/>
              </a:solidFill>
            </a:endParaRPr>
          </a:p>
        </p:txBody>
      </p:sp>
      <p:pic>
        <p:nvPicPr>
          <p:cNvPr id="6" name="Picture 5" descr="Office worker - telephone.jpg">
            <a:extLst>
              <a:ext uri="{FF2B5EF4-FFF2-40B4-BE49-F238E27FC236}">
                <a16:creationId xmlns:a16="http://schemas.microsoft.com/office/drawing/2014/main" id="{A667510D-AE20-4183-A8FA-35961F131A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8025" y="2019300"/>
            <a:ext cx="50895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EF456F4-52EF-4E77-B502-653AA105EEA8}"/>
              </a:ext>
            </a:extLst>
          </p:cNvPr>
          <p:cNvSpPr>
            <a:spLocks noGrp="1"/>
          </p:cNvSpPr>
          <p:nvPr>
            <p:ph type="title"/>
          </p:nvPr>
        </p:nvSpPr>
        <p:spPr>
          <a:xfrm>
            <a:off x="457200" y="838200"/>
            <a:ext cx="8229600" cy="785813"/>
          </a:xfrm>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Suggestions</a:t>
            </a:r>
          </a:p>
        </p:txBody>
      </p:sp>
      <p:sp>
        <p:nvSpPr>
          <p:cNvPr id="38915" name="Content Placeholder 4">
            <a:extLst>
              <a:ext uri="{FF2B5EF4-FFF2-40B4-BE49-F238E27FC236}">
                <a16:creationId xmlns:a16="http://schemas.microsoft.com/office/drawing/2014/main" id="{E8445295-1859-42C7-8889-B8009BA20C09}"/>
              </a:ext>
            </a:extLst>
          </p:cNvPr>
          <p:cNvSpPr>
            <a:spLocks noGrp="1"/>
          </p:cNvSpPr>
          <p:nvPr>
            <p:ph sz="half" idx="1"/>
          </p:nvPr>
        </p:nvSpPr>
        <p:spPr>
          <a:xfrm>
            <a:off x="442913" y="1697038"/>
            <a:ext cx="4038600" cy="3992562"/>
          </a:xfrm>
        </p:spPr>
        <p:txBody>
          <a:bodyPr/>
          <a:lstStyle/>
          <a:p>
            <a:pPr>
              <a:lnSpc>
                <a:spcPct val="150000"/>
              </a:lnSpc>
              <a:spcBef>
                <a:spcPct val="0"/>
              </a:spcBef>
              <a:buFont typeface="Courier New" panose="02070309020205020404" pitchFamily="49" charset="0"/>
              <a:buNone/>
            </a:pPr>
            <a:r>
              <a:rPr lang="en-US" altLang="en-US">
                <a:latin typeface="Arial" panose="020B0604020202020204" pitchFamily="34" charset="0"/>
                <a:ea typeface="ＭＳ Ｐゴシック" panose="020B0600070205080204" pitchFamily="34" charset="-128"/>
                <a:cs typeface="Arial" panose="020B0604020202020204" pitchFamily="34" charset="0"/>
              </a:rPr>
              <a:t>At Work</a:t>
            </a:r>
          </a:p>
          <a:p>
            <a:pPr>
              <a:spcBef>
                <a:spcPct val="0"/>
              </a:spcBef>
            </a:pPr>
            <a:r>
              <a:rPr lang="en-US" altLang="en-US" sz="2400">
                <a:latin typeface="Arial" panose="020B0604020202020204" pitchFamily="34" charset="0"/>
                <a:ea typeface="ＭＳ Ｐゴシック" panose="020B0600070205080204" pitchFamily="34" charset="-128"/>
                <a:cs typeface="Arial" panose="020B0604020202020204" pitchFamily="34" charset="0"/>
              </a:rPr>
              <a:t>Walk and Talk </a:t>
            </a:r>
          </a:p>
          <a:p>
            <a:pPr lvl="1"/>
            <a:r>
              <a:rPr lang="en-US" altLang="en-US" sz="2000">
                <a:latin typeface="Arial" panose="020B0604020202020204" pitchFamily="34" charset="0"/>
                <a:ea typeface="ＭＳ Ｐゴシック" panose="020B0600070205080204" pitchFamily="34" charset="-128"/>
                <a:cs typeface="Arial" panose="020B0604020202020204" pitchFamily="34" charset="0"/>
              </a:rPr>
              <a:t>Walking meetings</a:t>
            </a:r>
          </a:p>
          <a:p>
            <a:pPr lvl="1"/>
            <a:r>
              <a:rPr lang="en-US" altLang="en-US" sz="2000">
                <a:latin typeface="Arial" panose="020B0604020202020204" pitchFamily="34" charset="0"/>
                <a:ea typeface="ＭＳ Ｐゴシック" panose="020B0600070205080204" pitchFamily="34" charset="-128"/>
                <a:cs typeface="Arial" panose="020B0604020202020204" pitchFamily="34" charset="0"/>
              </a:rPr>
              <a:t>Instead of email</a:t>
            </a:r>
            <a:endParaRPr lang="en-US" altLang="en-US" sz="160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sz="2400">
                <a:latin typeface="Arial" panose="020B0604020202020204" pitchFamily="34" charset="0"/>
                <a:ea typeface="ＭＳ Ｐゴシック" panose="020B0600070205080204" pitchFamily="34" charset="-128"/>
                <a:cs typeface="Arial" panose="020B0604020202020204" pitchFamily="34" charset="0"/>
              </a:rPr>
              <a:t>Set reminders to get up (computer, smart phone)</a:t>
            </a:r>
          </a:p>
          <a:p>
            <a:pPr>
              <a:spcBef>
                <a:spcPct val="0"/>
              </a:spcBef>
            </a:pPr>
            <a:r>
              <a:rPr lang="en-US" altLang="en-US" sz="2400">
                <a:latin typeface="Arial" panose="020B0604020202020204" pitchFamily="34" charset="0"/>
                <a:ea typeface="ＭＳ Ｐゴシック" panose="020B0600070205080204" pitchFamily="34" charset="-128"/>
                <a:cs typeface="Arial" panose="020B0604020202020204" pitchFamily="34" charset="0"/>
              </a:rPr>
              <a:t>Take Stand &amp; Stretch breaks</a:t>
            </a:r>
          </a:p>
          <a:p>
            <a:pPr>
              <a:spcBef>
                <a:spcPct val="0"/>
              </a:spcBef>
            </a:pPr>
            <a:r>
              <a:rPr lang="en-US" altLang="en-US" sz="2400">
                <a:latin typeface="Arial" panose="020B0604020202020204" pitchFamily="34" charset="0"/>
                <a:ea typeface="ＭＳ Ｐゴシック" panose="020B0600070205080204" pitchFamily="34" charset="-128"/>
                <a:cs typeface="Arial" panose="020B0604020202020204" pitchFamily="34" charset="0"/>
              </a:rPr>
              <a:t>Don’t eat lunch at desk!</a:t>
            </a: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buFont typeface="Courier New" panose="02070309020205020404" pitchFamily="49" charset="0"/>
              <a:buNone/>
            </a:pPr>
            <a:r>
              <a:rPr lang="en-US" altLang="en-US">
                <a:latin typeface="Arial" panose="020B0604020202020204" pitchFamily="34" charset="0"/>
                <a:ea typeface="ＭＳ Ｐゴシック" panose="020B0600070205080204" pitchFamily="34" charset="-128"/>
                <a:cs typeface="Arial" panose="020B0604020202020204" pitchFamily="34" charset="0"/>
              </a:rPr>
              <a:t>Goal: 5 min/hour</a:t>
            </a:r>
            <a:endParaRPr lang="en-US" altLang="en-US" sz="1600">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33796" name="Content Placeholder 5">
            <a:extLst>
              <a:ext uri="{FF2B5EF4-FFF2-40B4-BE49-F238E27FC236}">
                <a16:creationId xmlns:a16="http://schemas.microsoft.com/office/drawing/2014/main" id="{FDEB4F67-1397-47E1-BAF2-192B9DED964E}"/>
              </a:ext>
            </a:extLst>
          </p:cNvPr>
          <p:cNvSpPr>
            <a:spLocks noGrp="1"/>
          </p:cNvSpPr>
          <p:nvPr>
            <p:ph sz="half" idx="2"/>
          </p:nvPr>
        </p:nvSpPr>
        <p:spPr/>
        <p:txBody>
          <a:bodyPr/>
          <a:lstStyle/>
          <a:p>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Font typeface="Courier New" panose="02070309020205020404" pitchFamily="49" charset="0"/>
              <a:buNone/>
            </a:pPr>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Font typeface="Courier New" panose="02070309020205020404" pitchFamily="49" charset="0"/>
              <a:buNone/>
            </a:pPr>
            <a:endParaRPr lang="en-US" altLang="en-US" sz="1200">
              <a:latin typeface="Arial" panose="020B0604020202020204" pitchFamily="34" charset="0"/>
              <a:ea typeface="ＭＳ Ｐゴシック" panose="020B0600070205080204" pitchFamily="34" charset="-128"/>
              <a:cs typeface="Arial" panose="020B0604020202020204" pitchFamily="34" charset="0"/>
            </a:endParaRPr>
          </a:p>
        </p:txBody>
      </p:sp>
      <p:sp>
        <p:nvSpPr>
          <p:cNvPr id="33797" name="Slide Number Placeholder 3">
            <a:extLst>
              <a:ext uri="{FF2B5EF4-FFF2-40B4-BE49-F238E27FC236}">
                <a16:creationId xmlns:a16="http://schemas.microsoft.com/office/drawing/2014/main" id="{458228D9-D8BC-456C-943C-6C92F4EB9D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D6861C-F65D-4190-A635-895C477FA47C}" type="slidenum">
              <a:rPr lang="en-US" altLang="en-US">
                <a:solidFill>
                  <a:srgbClr val="898989"/>
                </a:solidFill>
              </a:rPr>
              <a:pPr eaLnBrk="1" hangingPunct="1"/>
              <a:t>24</a:t>
            </a:fld>
            <a:endParaRPr lang="en-US" altLang="en-US">
              <a:solidFill>
                <a:srgbClr val="898989"/>
              </a:solidFill>
            </a:endParaRPr>
          </a:p>
        </p:txBody>
      </p:sp>
      <p:pic>
        <p:nvPicPr>
          <p:cNvPr id="6" name="Picture 5" descr="Office worker -lunch.jpg">
            <a:extLst>
              <a:ext uri="{FF2B5EF4-FFF2-40B4-BE49-F238E27FC236}">
                <a16:creationId xmlns:a16="http://schemas.microsoft.com/office/drawing/2014/main" id="{C3D7073C-B989-4FF4-8D7E-BDB3682548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0538" y="3262313"/>
            <a:ext cx="45974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ffice workers.jpg">
            <a:extLst>
              <a:ext uri="{FF2B5EF4-FFF2-40B4-BE49-F238E27FC236}">
                <a16:creationId xmlns:a16="http://schemas.microsoft.com/office/drawing/2014/main" id="{41EF6863-BB3A-4BE5-B569-15A3AA6D5E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13238" y="2005013"/>
            <a:ext cx="4557712"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alking Meeting Sign.JPG">
            <a:extLst>
              <a:ext uri="{FF2B5EF4-FFF2-40B4-BE49-F238E27FC236}">
                <a16:creationId xmlns:a16="http://schemas.microsoft.com/office/drawing/2014/main" id="{91F69EC1-9662-4B89-9FFB-230EA21F32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2113" y="2051050"/>
            <a:ext cx="22383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B270D64-BCE7-4F03-8C73-9437D88E0A54}"/>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Suggestions</a:t>
            </a:r>
          </a:p>
        </p:txBody>
      </p:sp>
      <p:sp>
        <p:nvSpPr>
          <p:cNvPr id="38916" name="Content Placeholder 5">
            <a:extLst>
              <a:ext uri="{FF2B5EF4-FFF2-40B4-BE49-F238E27FC236}">
                <a16:creationId xmlns:a16="http://schemas.microsoft.com/office/drawing/2014/main" id="{95CE9830-4374-418A-8114-37D62D2B7C9E}"/>
              </a:ext>
            </a:extLst>
          </p:cNvPr>
          <p:cNvSpPr>
            <a:spLocks noGrp="1"/>
          </p:cNvSpPr>
          <p:nvPr>
            <p:ph sz="half" idx="2"/>
          </p:nvPr>
        </p:nvSpPr>
        <p:spPr>
          <a:xfrm>
            <a:off x="311150" y="1657350"/>
            <a:ext cx="4572000" cy="4876800"/>
          </a:xfrm>
        </p:spPr>
        <p:txBody>
          <a:bodyPr/>
          <a:lstStyle/>
          <a:p>
            <a:pPr>
              <a:lnSpc>
                <a:spcPct val="150000"/>
              </a:lnSpc>
              <a:buFont typeface="Courier New" panose="02070309020205020404" pitchFamily="49" charset="0"/>
              <a:buNone/>
            </a:pPr>
            <a:r>
              <a:rPr lang="en-US" altLang="en-US">
                <a:latin typeface="Arial" panose="020B0604020202020204" pitchFamily="34" charset="0"/>
                <a:ea typeface="ＭＳ Ｐゴシック" panose="020B0600070205080204" pitchFamily="34" charset="-128"/>
                <a:cs typeface="Arial" panose="020B0604020202020204" pitchFamily="34" charset="0"/>
              </a:rPr>
              <a:t>At Home</a:t>
            </a:r>
          </a:p>
          <a:p>
            <a:r>
              <a:rPr lang="en-US" altLang="en-US" sz="2400">
                <a:latin typeface="Arial" panose="020B0604020202020204" pitchFamily="34" charset="0"/>
                <a:ea typeface="ＭＳ Ｐゴシック" panose="020B0600070205080204" pitchFamily="34" charset="-128"/>
                <a:cs typeface="Arial" panose="020B0604020202020204" pitchFamily="34" charset="0"/>
              </a:rPr>
              <a:t>Walk in evenings &amp; on weekends (dogs are good)</a:t>
            </a:r>
          </a:p>
          <a:p>
            <a:r>
              <a:rPr lang="en-US" altLang="en-US" sz="2400">
                <a:latin typeface="Arial" panose="020B0604020202020204" pitchFamily="34" charset="0"/>
                <a:ea typeface="ＭＳ Ｐゴシック" panose="020B0600070205080204" pitchFamily="34" charset="-128"/>
                <a:cs typeface="Arial" panose="020B0604020202020204" pitchFamily="34" charset="0"/>
              </a:rPr>
              <a:t>Lose the TV remote</a:t>
            </a:r>
          </a:p>
          <a:p>
            <a:r>
              <a:rPr lang="en-US" altLang="en-US" sz="2400">
                <a:latin typeface="Arial" panose="020B0604020202020204" pitchFamily="34" charset="0"/>
                <a:ea typeface="ＭＳ Ｐゴシック" panose="020B0600070205080204" pitchFamily="34" charset="-128"/>
                <a:cs typeface="Arial" panose="020B0604020202020204" pitchFamily="34" charset="0"/>
              </a:rPr>
              <a:t>Stand up during commercials</a:t>
            </a:r>
          </a:p>
          <a:p>
            <a:r>
              <a:rPr lang="en-US" altLang="en-US" sz="2400">
                <a:latin typeface="Arial" panose="020B0604020202020204" pitchFamily="34" charset="0"/>
                <a:ea typeface="ＭＳ Ｐゴシック" panose="020B0600070205080204" pitchFamily="34" charset="-128"/>
                <a:cs typeface="Arial" panose="020B0604020202020204" pitchFamily="34" charset="0"/>
              </a:rPr>
              <a:t>Cook from scratch (stand)</a:t>
            </a:r>
          </a:p>
          <a:p>
            <a:r>
              <a:rPr lang="en-US" altLang="en-US" sz="2400">
                <a:latin typeface="Arial" panose="020B0604020202020204" pitchFamily="34" charset="0"/>
                <a:ea typeface="ＭＳ Ｐゴシック" panose="020B0600070205080204" pitchFamily="34" charset="-128"/>
                <a:cs typeface="Arial" panose="020B0604020202020204" pitchFamily="34" charset="0"/>
              </a:rPr>
              <a:t>Do yard work – manually</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Font typeface="Courier New" panose="02070309020205020404" pitchFamily="49" charset="0"/>
              <a:buNone/>
            </a:pPr>
            <a:endParaRPr lang="en-US" altLang="en-US" sz="2400">
              <a:latin typeface="Arial" panose="020B0604020202020204" pitchFamily="34" charset="0"/>
              <a:ea typeface="ＭＳ Ｐゴシック" panose="020B0600070205080204" pitchFamily="34" charset="-128"/>
              <a:cs typeface="Arial" panose="020B0604020202020204" pitchFamily="34" charset="0"/>
            </a:endParaRPr>
          </a:p>
          <a:p>
            <a:pPr>
              <a:lnSpc>
                <a:spcPct val="150000"/>
              </a:lnSpc>
              <a:buFont typeface="Courier New" panose="02070309020205020404" pitchFamily="49" charset="0"/>
              <a:buNone/>
            </a:pPr>
            <a:endParaRPr lang="en-US" altLang="en-US" sz="1200">
              <a:latin typeface="Arial" panose="020B0604020202020204" pitchFamily="34" charset="0"/>
              <a:ea typeface="ＭＳ Ｐゴシック" panose="020B0600070205080204" pitchFamily="34" charset="-128"/>
              <a:cs typeface="Arial" panose="020B0604020202020204" pitchFamily="34" charset="0"/>
            </a:endParaRPr>
          </a:p>
          <a:p>
            <a:r>
              <a:rPr lang="en-US" altLang="en-US">
                <a:latin typeface="Arial" panose="020B0604020202020204" pitchFamily="34" charset="0"/>
                <a:ea typeface="ＭＳ Ｐゴシック" panose="020B0600070205080204" pitchFamily="34" charset="-128"/>
                <a:cs typeface="Arial" panose="020B0604020202020204" pitchFamily="34" charset="0"/>
              </a:rPr>
              <a:t>Goal: 10-20 min/hour</a:t>
            </a:r>
          </a:p>
        </p:txBody>
      </p:sp>
      <p:sp>
        <p:nvSpPr>
          <p:cNvPr id="34820" name="Slide Number Placeholder 3">
            <a:extLst>
              <a:ext uri="{FF2B5EF4-FFF2-40B4-BE49-F238E27FC236}">
                <a16:creationId xmlns:a16="http://schemas.microsoft.com/office/drawing/2014/main" id="{D476DBA3-4260-4B0A-82E3-44F2327B89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A02C8D-CDC5-4BFB-8DC6-8944363D4B5C}" type="slidenum">
              <a:rPr lang="en-US" altLang="en-US">
                <a:solidFill>
                  <a:srgbClr val="898989"/>
                </a:solidFill>
              </a:rPr>
              <a:pPr eaLnBrk="1" hangingPunct="1"/>
              <a:t>25</a:t>
            </a:fld>
            <a:endParaRPr lang="en-US" altLang="en-US">
              <a:solidFill>
                <a:srgbClr val="898989"/>
              </a:solidFill>
            </a:endParaRPr>
          </a:p>
        </p:txBody>
      </p:sp>
      <p:pic>
        <p:nvPicPr>
          <p:cNvPr id="6" name="Picture 5" descr="Dog - walk.jpg">
            <a:extLst>
              <a:ext uri="{FF2B5EF4-FFF2-40B4-BE49-F238E27FC236}">
                <a16:creationId xmlns:a16="http://schemas.microsoft.com/office/drawing/2014/main" id="{DF8192AA-8149-463B-89D2-45E76B1795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2401888"/>
            <a:ext cx="4360862"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8916">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8916">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916">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8916">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89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672E594-CF19-4551-9C55-F19E14F0F4C9}"/>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What about…</a:t>
            </a:r>
          </a:p>
        </p:txBody>
      </p:sp>
      <p:sp>
        <p:nvSpPr>
          <p:cNvPr id="35843" name="Content Placeholder 2">
            <a:extLst>
              <a:ext uri="{FF2B5EF4-FFF2-40B4-BE49-F238E27FC236}">
                <a16:creationId xmlns:a16="http://schemas.microsoft.com/office/drawing/2014/main" id="{5C3F554E-99FF-46C1-9987-7E468BCD51A7}"/>
              </a:ext>
            </a:extLst>
          </p:cNvPr>
          <p:cNvSpPr>
            <a:spLocks noGrp="1"/>
          </p:cNvSpPr>
          <p:nvPr>
            <p:ph sz="half" idx="1"/>
          </p:nvPr>
        </p:nvSpPr>
        <p:spPr/>
        <p:txBody>
          <a:bodyPr/>
          <a:lstStyle/>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Sit/Stand Desks?</a:t>
            </a:r>
          </a:p>
        </p:txBody>
      </p:sp>
      <p:pic>
        <p:nvPicPr>
          <p:cNvPr id="35844" name="Content Placeholder 5" descr="2 Float.JPG">
            <a:extLst>
              <a:ext uri="{FF2B5EF4-FFF2-40B4-BE49-F238E27FC236}">
                <a16:creationId xmlns:a16="http://schemas.microsoft.com/office/drawing/2014/main" id="{70DA408D-5216-4B25-A54D-33254D9291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279650"/>
            <a:ext cx="4038600" cy="3700463"/>
          </a:xfrm>
        </p:spPr>
      </p:pic>
      <p:sp>
        <p:nvSpPr>
          <p:cNvPr id="35845" name="Slide Number Placeholder 4">
            <a:extLst>
              <a:ext uri="{FF2B5EF4-FFF2-40B4-BE49-F238E27FC236}">
                <a16:creationId xmlns:a16="http://schemas.microsoft.com/office/drawing/2014/main" id="{F47620C3-DF6B-42A4-AA3F-0ACBE0D671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192E6C-46B8-4618-9518-2565E3977FFE}" type="slidenum">
              <a:rPr lang="en-US" altLang="en-US">
                <a:solidFill>
                  <a:srgbClr val="898989"/>
                </a:solidFill>
              </a:rPr>
              <a:pPr eaLnBrk="1" hangingPunct="1"/>
              <a:t>26</a:t>
            </a:fld>
            <a:endParaRPr lang="en-US" altLang="en-US">
              <a:solidFill>
                <a:srgbClr val="898989"/>
              </a:solidFill>
            </a:endParaRPr>
          </a:p>
        </p:txBody>
      </p:sp>
    </p:spTree>
  </p:cSld>
  <p:clrMapOvr>
    <a:masterClrMapping/>
  </p:clrMapOvr>
  <p:transition advClick="0" advTm="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standing desk posture">
            <a:extLst>
              <a:ext uri="{FF2B5EF4-FFF2-40B4-BE49-F238E27FC236}">
                <a16:creationId xmlns:a16="http://schemas.microsoft.com/office/drawing/2014/main" id="{FED98AE1-0074-461D-B343-8FB378E75DA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97213" y="1677988"/>
            <a:ext cx="6046787" cy="4635500"/>
          </a:xfrm>
        </p:spPr>
      </p:pic>
      <p:sp>
        <p:nvSpPr>
          <p:cNvPr id="36867" name="Title 1">
            <a:extLst>
              <a:ext uri="{FF2B5EF4-FFF2-40B4-BE49-F238E27FC236}">
                <a16:creationId xmlns:a16="http://schemas.microsoft.com/office/drawing/2014/main" id="{7F909DFA-33CB-45B1-894C-40EE09C20491}"/>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Sit to Stand Desks</a:t>
            </a:r>
          </a:p>
        </p:txBody>
      </p:sp>
      <p:sp>
        <p:nvSpPr>
          <p:cNvPr id="36868" name="Content Placeholder 2">
            <a:extLst>
              <a:ext uri="{FF2B5EF4-FFF2-40B4-BE49-F238E27FC236}">
                <a16:creationId xmlns:a16="http://schemas.microsoft.com/office/drawing/2014/main" id="{F8C297A9-7F8D-4AF1-B700-BEFE0E8C4FF4}"/>
              </a:ext>
            </a:extLst>
          </p:cNvPr>
          <p:cNvSpPr>
            <a:spLocks noGrp="1"/>
          </p:cNvSpPr>
          <p:nvPr>
            <p:ph sz="half" idx="1"/>
          </p:nvPr>
        </p:nvSpPr>
        <p:spPr/>
        <p:txBody>
          <a:bodyPr/>
          <a:lstStyle/>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Think Posture</a:t>
            </a:r>
          </a:p>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Think Motion </a:t>
            </a:r>
          </a:p>
        </p:txBody>
      </p:sp>
      <p:sp>
        <p:nvSpPr>
          <p:cNvPr id="36869" name="Slide Number Placeholder 4">
            <a:extLst>
              <a:ext uri="{FF2B5EF4-FFF2-40B4-BE49-F238E27FC236}">
                <a16:creationId xmlns:a16="http://schemas.microsoft.com/office/drawing/2014/main" id="{1A1C1983-48C8-4F71-85EB-E68D2CFF07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7161CA-1465-450A-AFA4-5D05B8218E20}" type="slidenum">
              <a:rPr lang="en-US" altLang="en-US">
                <a:solidFill>
                  <a:srgbClr val="898989"/>
                </a:solidFill>
              </a:rPr>
              <a:pPr eaLnBrk="1" hangingPunct="1"/>
              <a:t>27</a:t>
            </a:fld>
            <a:endParaRPr lang="en-US" altLang="en-US">
              <a:solidFill>
                <a:srgbClr val="898989"/>
              </a:solidFill>
            </a:endParaRPr>
          </a:p>
        </p:txBody>
      </p:sp>
    </p:spTree>
  </p:cSld>
  <p:clrMapOvr>
    <a:masterClrMapping/>
  </p:clrMapOvr>
  <p:transition advClick="0" advTm="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F8D6472-715B-4C71-8F21-A3FEC5E2297F}"/>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Sit to Stand Desks</a:t>
            </a:r>
          </a:p>
        </p:txBody>
      </p:sp>
      <p:sp>
        <p:nvSpPr>
          <p:cNvPr id="37891" name="Content Placeholder 2">
            <a:extLst>
              <a:ext uri="{FF2B5EF4-FFF2-40B4-BE49-F238E27FC236}">
                <a16:creationId xmlns:a16="http://schemas.microsoft.com/office/drawing/2014/main" id="{D54174F3-EA52-4896-A732-1112F3E650D1}"/>
              </a:ext>
            </a:extLst>
          </p:cNvPr>
          <p:cNvSpPr>
            <a:spLocks noGrp="1"/>
          </p:cNvSpPr>
          <p:nvPr>
            <p:ph sz="half" idx="1"/>
          </p:nvPr>
        </p:nvSpPr>
        <p:spPr/>
        <p:txBody>
          <a:bodyPr/>
          <a:lstStyle/>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Think Posture</a:t>
            </a:r>
          </a:p>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Think Motion </a:t>
            </a:r>
          </a:p>
        </p:txBody>
      </p:sp>
      <p:sp>
        <p:nvSpPr>
          <p:cNvPr id="37892" name="Slide Number Placeholder 4">
            <a:extLst>
              <a:ext uri="{FF2B5EF4-FFF2-40B4-BE49-F238E27FC236}">
                <a16:creationId xmlns:a16="http://schemas.microsoft.com/office/drawing/2014/main" id="{EC5D6E04-A310-45DA-85D4-F39A69BDCC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CDAB27-983A-4796-94D0-179260ED08E7}" type="slidenum">
              <a:rPr lang="en-US" altLang="en-US">
                <a:solidFill>
                  <a:srgbClr val="898989"/>
                </a:solidFill>
              </a:rPr>
              <a:pPr eaLnBrk="1" hangingPunct="1"/>
              <a:t>28</a:t>
            </a:fld>
            <a:endParaRPr lang="en-US" altLang="en-US">
              <a:solidFill>
                <a:srgbClr val="898989"/>
              </a:solidFill>
            </a:endParaRPr>
          </a:p>
        </p:txBody>
      </p:sp>
      <p:pic>
        <p:nvPicPr>
          <p:cNvPr id="37893" name="Picture 2" descr="Related image">
            <a:extLst>
              <a:ext uri="{FF2B5EF4-FFF2-40B4-BE49-F238E27FC236}">
                <a16:creationId xmlns:a16="http://schemas.microsoft.com/office/drawing/2014/main" id="{BE9A3740-DCEA-43E3-9452-94289D28FB3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11575" y="1335088"/>
            <a:ext cx="4953000" cy="5118100"/>
          </a:xfrm>
        </p:spPr>
      </p:pic>
    </p:spTree>
  </p:cSld>
  <p:clrMapOvr>
    <a:masterClrMapping/>
  </p:clrMapOvr>
  <p:transition advClick="0" advTm="5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9728DC5D-D3CF-4C5F-9F56-7E41879ADBC4}"/>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Sit to Stand Desks</a:t>
            </a:r>
          </a:p>
        </p:txBody>
      </p:sp>
      <p:sp>
        <p:nvSpPr>
          <p:cNvPr id="38915" name="Content Placeholder 2">
            <a:extLst>
              <a:ext uri="{FF2B5EF4-FFF2-40B4-BE49-F238E27FC236}">
                <a16:creationId xmlns:a16="http://schemas.microsoft.com/office/drawing/2014/main" id="{6ABFA205-CE88-42DB-90F4-4A9547623B96}"/>
              </a:ext>
            </a:extLst>
          </p:cNvPr>
          <p:cNvSpPr>
            <a:spLocks noGrp="1"/>
          </p:cNvSpPr>
          <p:nvPr>
            <p:ph sz="half" idx="1"/>
          </p:nvPr>
        </p:nvSpPr>
        <p:spPr/>
        <p:txBody>
          <a:bodyPr/>
          <a:lstStyle/>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Think Posture</a:t>
            </a:r>
          </a:p>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Think Motion </a:t>
            </a:r>
          </a:p>
        </p:txBody>
      </p:sp>
      <p:sp>
        <p:nvSpPr>
          <p:cNvPr id="38916" name="Slide Number Placeholder 4">
            <a:extLst>
              <a:ext uri="{FF2B5EF4-FFF2-40B4-BE49-F238E27FC236}">
                <a16:creationId xmlns:a16="http://schemas.microsoft.com/office/drawing/2014/main" id="{F2A7715E-1FF4-4A7C-85C6-2A474F0270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69812B-8E62-4779-9CE0-F52775FD4BB3}" type="slidenum">
              <a:rPr lang="en-US" altLang="en-US">
                <a:solidFill>
                  <a:srgbClr val="898989"/>
                </a:solidFill>
              </a:rPr>
              <a:pPr eaLnBrk="1" hangingPunct="1"/>
              <a:t>29</a:t>
            </a:fld>
            <a:endParaRPr lang="en-US" altLang="en-US">
              <a:solidFill>
                <a:srgbClr val="898989"/>
              </a:solidFill>
            </a:endParaRPr>
          </a:p>
        </p:txBody>
      </p:sp>
      <p:pic>
        <p:nvPicPr>
          <p:cNvPr id="38917" name="Picture 2" descr="Related image">
            <a:extLst>
              <a:ext uri="{FF2B5EF4-FFF2-40B4-BE49-F238E27FC236}">
                <a16:creationId xmlns:a16="http://schemas.microsoft.com/office/drawing/2014/main" id="{F741D618-C934-4249-B3DF-DDDB257F5E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11575" y="1335088"/>
            <a:ext cx="4953000" cy="5118100"/>
          </a:xfrm>
        </p:spPr>
      </p:pic>
    </p:spTree>
  </p:cSld>
  <p:clrMapOvr>
    <a:masterClrMapping/>
  </p:clrMapOvr>
  <p:transition advClick="0" advTm="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USAToday1.jpg">
            <a:extLst>
              <a:ext uri="{FF2B5EF4-FFF2-40B4-BE49-F238E27FC236}">
                <a16:creationId xmlns:a16="http://schemas.microsoft.com/office/drawing/2014/main" id="{D5D2924C-67D4-4CF3-B3A8-7E79E1E17B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91540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A273B14-855E-4CD7-AC0B-1F7685F51C24}"/>
              </a:ext>
            </a:extLst>
          </p:cNvPr>
          <p:cNvSpPr/>
          <p:nvPr/>
        </p:nvSpPr>
        <p:spPr>
          <a:xfrm>
            <a:off x="2971800" y="5029200"/>
            <a:ext cx="2590800" cy="838200"/>
          </a:xfrm>
          <a:prstGeom prst="rect">
            <a:avLst/>
          </a:prstGeom>
          <a:noFill/>
          <a:ln w="28575" cmpd="thickThi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292" name="Slide Number Placeholder 3">
            <a:extLst>
              <a:ext uri="{FF2B5EF4-FFF2-40B4-BE49-F238E27FC236}">
                <a16:creationId xmlns:a16="http://schemas.microsoft.com/office/drawing/2014/main" id="{81AC6D76-7193-46AC-A45A-439492C64C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5003C0-11A5-45BF-8FCD-57D8F74DC3C8}" type="slidenum">
              <a:rPr lang="en-US" altLang="en-US">
                <a:solidFill>
                  <a:srgbClr val="898989"/>
                </a:solidFill>
              </a:rPr>
              <a:pPr eaLnBrk="1" hangingPunct="1"/>
              <a:t>3</a:t>
            </a:fld>
            <a:endParaRPr lang="en-US" altLang="en-US">
              <a:solidFill>
                <a:srgbClr val="898989"/>
              </a:solidFill>
            </a:endParaRPr>
          </a:p>
        </p:txBody>
      </p:sp>
      <p:pic>
        <p:nvPicPr>
          <p:cNvPr id="5" name="Picture 4" descr="USAToday1a.jpg">
            <a:extLst>
              <a:ext uri="{FF2B5EF4-FFF2-40B4-BE49-F238E27FC236}">
                <a16:creationId xmlns:a16="http://schemas.microsoft.com/office/drawing/2014/main" id="{7B450918-B13F-43B7-930E-AC5EB9DA43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5840413" cy="1905000"/>
          </a:xfrm>
          <a:prstGeom prst="rect">
            <a:avLst/>
          </a:prstGeom>
          <a:noFill/>
          <a:ln w="31750">
            <a:solidFill>
              <a:srgbClr val="FFFF00"/>
            </a:solidFill>
            <a:miter lim="800000"/>
            <a:headEnd/>
            <a:tailEnd/>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C950DD38-CF86-4452-8136-84F6B004C467}"/>
              </a:ext>
            </a:extLst>
          </p:cNvPr>
          <p:cNvCxnSpPr/>
          <p:nvPr/>
        </p:nvCxnSpPr>
        <p:spPr>
          <a:xfrm flipH="1" flipV="1">
            <a:off x="1143000" y="2743200"/>
            <a:ext cx="1828800" cy="236220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C06CD40-4223-4217-8A6A-D89362AD16E3}"/>
              </a:ext>
            </a:extLst>
          </p:cNvPr>
          <p:cNvCxnSpPr/>
          <p:nvPr/>
        </p:nvCxnSpPr>
        <p:spPr>
          <a:xfrm flipV="1">
            <a:off x="5562600" y="2743200"/>
            <a:ext cx="1447800" cy="2286000"/>
          </a:xfrm>
          <a:prstGeom prst="line">
            <a:avLst/>
          </a:prstGeom>
          <a:ln w="38100" cmpd="sng">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4FA2C5E-0C1E-4045-B852-00182853A495}"/>
              </a:ext>
            </a:extLst>
          </p:cNvPr>
          <p:cNvSpPr>
            <a:spLocks noGrp="1"/>
          </p:cNvSpPr>
          <p:nvPr>
            <p:ph type="title"/>
          </p:nvPr>
        </p:nvSpPr>
        <p:spPr>
          <a:xfrm>
            <a:off x="174625" y="838200"/>
            <a:ext cx="8839200" cy="1143000"/>
          </a:xfrm>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Sit to Stand Desks…Purchasing</a:t>
            </a:r>
          </a:p>
        </p:txBody>
      </p:sp>
      <p:sp>
        <p:nvSpPr>
          <p:cNvPr id="39939" name="Content Placeholder 2">
            <a:extLst>
              <a:ext uri="{FF2B5EF4-FFF2-40B4-BE49-F238E27FC236}">
                <a16:creationId xmlns:a16="http://schemas.microsoft.com/office/drawing/2014/main" id="{D56C5F65-6502-4563-AF82-405393C3481A}"/>
              </a:ext>
            </a:extLst>
          </p:cNvPr>
          <p:cNvSpPr>
            <a:spLocks noGrp="1"/>
          </p:cNvSpPr>
          <p:nvPr>
            <p:ph sz="half" idx="1"/>
          </p:nvPr>
        </p:nvSpPr>
        <p:spPr>
          <a:xfrm>
            <a:off x="206375" y="1535113"/>
            <a:ext cx="4038600" cy="3992562"/>
          </a:xfrm>
        </p:spPr>
        <p:txBody>
          <a:bodyPr/>
          <a:lstStyle/>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Think about options…</a:t>
            </a: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Central Station? </a:t>
            </a:r>
          </a:p>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Table Top?</a:t>
            </a:r>
          </a:p>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Medical Need?</a:t>
            </a:r>
          </a:p>
        </p:txBody>
      </p:sp>
      <p:sp>
        <p:nvSpPr>
          <p:cNvPr id="39940" name="Slide Number Placeholder 4">
            <a:extLst>
              <a:ext uri="{FF2B5EF4-FFF2-40B4-BE49-F238E27FC236}">
                <a16:creationId xmlns:a16="http://schemas.microsoft.com/office/drawing/2014/main" id="{05BD8045-0F4C-4486-9864-80E7F65CB5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C2C023-8ECD-4371-B320-5F18B737A614}" type="slidenum">
              <a:rPr lang="en-US" altLang="en-US">
                <a:solidFill>
                  <a:srgbClr val="898989"/>
                </a:solidFill>
              </a:rPr>
              <a:pPr eaLnBrk="1" hangingPunct="1"/>
              <a:t>30</a:t>
            </a:fld>
            <a:endParaRPr lang="en-US" altLang="en-US">
              <a:solidFill>
                <a:srgbClr val="898989"/>
              </a:solidFill>
            </a:endParaRPr>
          </a:p>
        </p:txBody>
      </p:sp>
      <p:pic>
        <p:nvPicPr>
          <p:cNvPr id="39941" name="Picture 2" descr="Image result for steelcase airtouch">
            <a:hlinkClick r:id="rId2"/>
            <a:extLst>
              <a:ext uri="{FF2B5EF4-FFF2-40B4-BE49-F238E27FC236}">
                <a16:creationId xmlns:a16="http://schemas.microsoft.com/office/drawing/2014/main" id="{B489ABAB-F1F6-480D-828E-86AF093AB12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56163" y="1447800"/>
            <a:ext cx="3992562" cy="3992563"/>
          </a:xfrm>
        </p:spPr>
      </p:pic>
      <p:pic>
        <p:nvPicPr>
          <p:cNvPr id="39942" name="Picture 3">
            <a:extLst>
              <a:ext uri="{FF2B5EF4-FFF2-40B4-BE49-F238E27FC236}">
                <a16:creationId xmlns:a16="http://schemas.microsoft.com/office/drawing/2014/main" id="{6D8E6468-1C5F-44FF-B7B1-BE9CBEF25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888" y="3486150"/>
            <a:ext cx="3040062"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9455C995-1FED-4EAD-8DCC-7F72FBBDE1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C8D40-8E64-45F6-80DF-D1F547252B95}" type="slidenum">
              <a:rPr lang="en-US" altLang="en-US">
                <a:solidFill>
                  <a:srgbClr val="898989"/>
                </a:solidFill>
              </a:rPr>
              <a:pPr eaLnBrk="1" hangingPunct="1"/>
              <a:t>31</a:t>
            </a:fld>
            <a:endParaRPr lang="en-US" altLang="en-US">
              <a:solidFill>
                <a:srgbClr val="898989"/>
              </a:solidFill>
            </a:endParaRPr>
          </a:p>
        </p:txBody>
      </p:sp>
      <p:sp>
        <p:nvSpPr>
          <p:cNvPr id="4" name="Rectangle 3">
            <a:extLst>
              <a:ext uri="{FF2B5EF4-FFF2-40B4-BE49-F238E27FC236}">
                <a16:creationId xmlns:a16="http://schemas.microsoft.com/office/drawing/2014/main" id="{09BEF1FC-FAD5-4553-96C7-2D127BD05C15}"/>
              </a:ext>
            </a:extLst>
          </p:cNvPr>
          <p:cNvSpPr>
            <a:spLocks noChangeArrowheads="1"/>
          </p:cNvSpPr>
          <p:nvPr/>
        </p:nvSpPr>
        <p:spPr bwMode="auto">
          <a:xfrm>
            <a:off x="271463" y="4735513"/>
            <a:ext cx="864393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t>….. it is a true behavioral challenge to override the learned sedentary behavior that so many of us have adopted. </a:t>
            </a:r>
          </a:p>
        </p:txBody>
      </p:sp>
      <p:pic>
        <p:nvPicPr>
          <p:cNvPr id="208898" name="Picture 2">
            <a:extLst>
              <a:ext uri="{FF2B5EF4-FFF2-40B4-BE49-F238E27FC236}">
                <a16:creationId xmlns:a16="http://schemas.microsoft.com/office/drawing/2014/main" id="{AA1939C5-E373-4ED6-BC46-FE8742A8A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809625"/>
            <a:ext cx="69818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EAE7974-BCCC-4C75-B31F-8CAD2F3AF376}"/>
              </a:ext>
            </a:extLst>
          </p:cNvPr>
          <p:cNvSpPr/>
          <p:nvPr/>
        </p:nvSpPr>
        <p:spPr>
          <a:xfrm>
            <a:off x="203098" y="942592"/>
            <a:ext cx="2685351"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BUT…..</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8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5332B326-4F85-4BE0-AF00-13EF5CCE7D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1D22D9-05EA-4A96-9DA7-A66FFED3813E}" type="slidenum">
              <a:rPr lang="en-US" altLang="en-US">
                <a:solidFill>
                  <a:srgbClr val="898989"/>
                </a:solidFill>
              </a:rPr>
              <a:pPr eaLnBrk="1" hangingPunct="1"/>
              <a:t>32</a:t>
            </a:fld>
            <a:endParaRPr lang="en-US" altLang="en-US">
              <a:solidFill>
                <a:srgbClr val="898989"/>
              </a:solidFill>
            </a:endParaRPr>
          </a:p>
        </p:txBody>
      </p:sp>
      <p:pic>
        <p:nvPicPr>
          <p:cNvPr id="41987" name="Picture 2">
            <a:extLst>
              <a:ext uri="{FF2B5EF4-FFF2-40B4-BE49-F238E27FC236}">
                <a16:creationId xmlns:a16="http://schemas.microsoft.com/office/drawing/2014/main" id="{87499472-E60D-4425-950F-CD980D5AF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5" y="728663"/>
            <a:ext cx="5287963"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F5F274B-1674-42F3-8792-34C853865FA7}"/>
              </a:ext>
            </a:extLst>
          </p:cNvPr>
          <p:cNvSpPr/>
          <p:nvPr/>
        </p:nvSpPr>
        <p:spPr>
          <a:xfrm>
            <a:off x="152400" y="5627914"/>
            <a:ext cx="9135934" cy="769441"/>
          </a:xfrm>
          <a:prstGeom prst="rect">
            <a:avLst/>
          </a:prstGeom>
          <a:noFill/>
        </p:spPr>
        <p:txBody>
          <a:bodyPr>
            <a:spAutoFit/>
          </a:bodyPr>
          <a:lstStyle/>
          <a:p>
            <a:pPr algn="ctr">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Reviews are still mixed</a:t>
            </a:r>
          </a:p>
        </p:txBody>
      </p:sp>
      <p:grpSp>
        <p:nvGrpSpPr>
          <p:cNvPr id="2" name="Group 11">
            <a:extLst>
              <a:ext uri="{FF2B5EF4-FFF2-40B4-BE49-F238E27FC236}">
                <a16:creationId xmlns:a16="http://schemas.microsoft.com/office/drawing/2014/main" id="{A7C683F2-B805-41FB-9080-44DDB0453DAB}"/>
              </a:ext>
            </a:extLst>
          </p:cNvPr>
          <p:cNvGrpSpPr>
            <a:grpSpLocks/>
          </p:cNvGrpSpPr>
          <p:nvPr/>
        </p:nvGrpSpPr>
        <p:grpSpPr bwMode="auto">
          <a:xfrm>
            <a:off x="631825" y="1470025"/>
            <a:ext cx="8272463" cy="3036888"/>
            <a:chOff x="631372" y="1469572"/>
            <a:chExt cx="8273143" cy="3037114"/>
          </a:xfrm>
        </p:grpSpPr>
        <p:sp>
          <p:nvSpPr>
            <p:cNvPr id="9" name="Rounded Rectangle 8">
              <a:extLst>
                <a:ext uri="{FF2B5EF4-FFF2-40B4-BE49-F238E27FC236}">
                  <a16:creationId xmlns:a16="http://schemas.microsoft.com/office/drawing/2014/main" id="{5FAE9F12-42CF-4327-AB06-0468B727D990}"/>
                </a:ext>
              </a:extLst>
            </p:cNvPr>
            <p:cNvSpPr/>
            <p:nvPr/>
          </p:nvSpPr>
          <p:spPr>
            <a:xfrm>
              <a:off x="631372" y="1469572"/>
              <a:ext cx="8273143" cy="303711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1991" name="Picture 3">
              <a:extLst>
                <a:ext uri="{FF2B5EF4-FFF2-40B4-BE49-F238E27FC236}">
                  <a16:creationId xmlns:a16="http://schemas.microsoft.com/office/drawing/2014/main" id="{6D15D284-0D9C-467C-9612-43CCFF716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14" y="1672467"/>
              <a:ext cx="7500258" cy="26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7">
            <a:extLst>
              <a:ext uri="{FF2B5EF4-FFF2-40B4-BE49-F238E27FC236}">
                <a16:creationId xmlns:a16="http://schemas.microsoft.com/office/drawing/2014/main" id="{C5504972-AED4-4067-BAB5-594E05ABE7E4}"/>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Keys to Success</a:t>
            </a:r>
          </a:p>
        </p:txBody>
      </p:sp>
      <p:sp>
        <p:nvSpPr>
          <p:cNvPr id="43011" name="Content Placeholder 9">
            <a:extLst>
              <a:ext uri="{FF2B5EF4-FFF2-40B4-BE49-F238E27FC236}">
                <a16:creationId xmlns:a16="http://schemas.microsoft.com/office/drawing/2014/main" id="{006F442D-9B94-4071-8C77-D085183E9EA9}"/>
              </a:ext>
            </a:extLst>
          </p:cNvPr>
          <p:cNvSpPr>
            <a:spLocks noGrp="1"/>
          </p:cNvSpPr>
          <p:nvPr>
            <p:ph idx="1"/>
          </p:nvPr>
        </p:nvSpPr>
        <p:spPr>
          <a:xfrm>
            <a:off x="446088" y="2155825"/>
            <a:ext cx="8229600" cy="3916363"/>
          </a:xfrm>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Sit Less, Move More</a:t>
            </a:r>
          </a:p>
          <a:p>
            <a:r>
              <a:rPr lang="en-US" altLang="en-US">
                <a:latin typeface="Arial" panose="020B0604020202020204" pitchFamily="34" charset="0"/>
                <a:ea typeface="ＭＳ Ｐゴシック" panose="020B0600070205080204" pitchFamily="34" charset="-128"/>
                <a:cs typeface="Arial" panose="020B0604020202020204" pitchFamily="34" charset="0"/>
              </a:rPr>
              <a:t>Puttering, Shifting your weight, stretching, etc.</a:t>
            </a:r>
          </a:p>
          <a:p>
            <a:r>
              <a:rPr lang="en-US" altLang="en-US">
                <a:latin typeface="Arial" panose="020B0604020202020204" pitchFamily="34" charset="0"/>
                <a:ea typeface="ＭＳ Ｐゴシック" panose="020B0600070205080204" pitchFamily="34" charset="-128"/>
                <a:cs typeface="Arial" panose="020B0604020202020204" pitchFamily="34" charset="0"/>
              </a:rPr>
              <a:t>Don’t become a chair potato….</a:t>
            </a:r>
          </a:p>
          <a:p>
            <a:r>
              <a:rPr lang="en-US" altLang="en-US">
                <a:latin typeface="Arial" panose="020B0604020202020204" pitchFamily="34" charset="0"/>
                <a:ea typeface="ＭＳ Ｐゴシック" panose="020B0600070205080204" pitchFamily="34" charset="-128"/>
                <a:cs typeface="Arial" panose="020B0604020202020204" pitchFamily="34" charset="0"/>
              </a:rPr>
              <a:t>Think Posture!</a:t>
            </a: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43012" name="Slide Number Placeholder 4">
            <a:extLst>
              <a:ext uri="{FF2B5EF4-FFF2-40B4-BE49-F238E27FC236}">
                <a16:creationId xmlns:a16="http://schemas.microsoft.com/office/drawing/2014/main" id="{F7367071-7841-48CF-95BF-A2F03A45DF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95104B-3EE6-4E91-A81C-4B56CE74DBDC}" type="slidenum">
              <a:rPr lang="en-US" altLang="en-US">
                <a:solidFill>
                  <a:srgbClr val="898989"/>
                </a:solidFill>
              </a:rPr>
              <a:pPr eaLnBrk="1" hangingPunct="1"/>
              <a:t>33</a:t>
            </a:fld>
            <a:endParaRPr lang="en-US" altLang="en-US">
              <a:solidFill>
                <a:srgbClr val="898989"/>
              </a:solidFill>
            </a:endParaRPr>
          </a:p>
        </p:txBody>
      </p:sp>
    </p:spTree>
  </p:cSld>
  <p:clrMapOvr>
    <a:masterClrMapping/>
  </p:clrMapOvr>
  <p:transition advClick="0" advTm="5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2A20DE0-F746-483E-9D7C-372F07D990A0}"/>
              </a:ext>
            </a:extLst>
          </p:cNvPr>
          <p:cNvSpPr>
            <a:spLocks noGrp="1"/>
          </p:cNvSpPr>
          <p:nvPr>
            <p:ph type="title"/>
          </p:nvPr>
        </p:nvSpPr>
        <p:spPr>
          <a:xfrm>
            <a:off x="174625" y="838200"/>
            <a:ext cx="8839200" cy="1143000"/>
          </a:xfrm>
        </p:spPr>
        <p:txBody>
          <a:bodyPr/>
          <a:lstStyle/>
          <a:p>
            <a:pPr algn="ctr"/>
            <a:r>
              <a:rPr lang="en-US" altLang="en-US">
                <a:latin typeface="Rockwell" panose="02060603020205020403" pitchFamily="18" charset="0"/>
                <a:ea typeface="ＭＳ Ｐゴシック" panose="020B0600070205080204" pitchFamily="34" charset="-128"/>
                <a:cs typeface="Rockwell" panose="02060603020205020403" pitchFamily="18" charset="0"/>
              </a:rPr>
              <a:t>The Millenial Office</a:t>
            </a:r>
          </a:p>
        </p:txBody>
      </p:sp>
      <p:sp>
        <p:nvSpPr>
          <p:cNvPr id="44035" name="Slide Number Placeholder 4">
            <a:extLst>
              <a:ext uri="{FF2B5EF4-FFF2-40B4-BE49-F238E27FC236}">
                <a16:creationId xmlns:a16="http://schemas.microsoft.com/office/drawing/2014/main" id="{589AAB4D-38F4-4795-B91E-46E2ACC8FE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CE6025-432C-4678-A7E6-94C32ECD303D}" type="slidenum">
              <a:rPr lang="en-US" altLang="en-US">
                <a:solidFill>
                  <a:srgbClr val="898989"/>
                </a:solidFill>
              </a:rPr>
              <a:pPr eaLnBrk="1" hangingPunct="1"/>
              <a:t>34</a:t>
            </a:fld>
            <a:endParaRPr lang="en-US" altLang="en-US">
              <a:solidFill>
                <a:srgbClr val="898989"/>
              </a:solidFill>
            </a:endParaRPr>
          </a:p>
        </p:txBody>
      </p:sp>
      <p:pic>
        <p:nvPicPr>
          <p:cNvPr id="44036" name="Picture 2" descr="Image result for steelcase standing desk">
            <a:extLst>
              <a:ext uri="{FF2B5EF4-FFF2-40B4-BE49-F238E27FC236}">
                <a16:creationId xmlns:a16="http://schemas.microsoft.com/office/drawing/2014/main" id="{669CCDAA-2B90-46B9-A83F-0E8DD4555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917700"/>
            <a:ext cx="76771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9368E047-3584-4687-A336-2E7CCDBFC426}"/>
              </a:ext>
            </a:extLst>
          </p:cNvPr>
          <p:cNvSpPr>
            <a:spLocks noGrp="1"/>
          </p:cNvSpPr>
          <p:nvPr>
            <p:ph type="title"/>
          </p:nvPr>
        </p:nvSpPr>
        <p:spPr>
          <a:xfrm>
            <a:off x="174625" y="838200"/>
            <a:ext cx="8839200" cy="1143000"/>
          </a:xfrm>
        </p:spPr>
        <p:txBody>
          <a:bodyPr/>
          <a:lstStyle/>
          <a:p>
            <a:pPr algn="ctr"/>
            <a:r>
              <a:rPr lang="en-US" altLang="en-US">
                <a:latin typeface="Rockwell" panose="02060603020205020403" pitchFamily="18" charset="0"/>
                <a:ea typeface="ＭＳ Ｐゴシック" panose="020B0600070205080204" pitchFamily="34" charset="-128"/>
                <a:cs typeface="Rockwell" panose="02060603020205020403" pitchFamily="18" charset="0"/>
              </a:rPr>
              <a:t>The Millenial Office</a:t>
            </a:r>
          </a:p>
        </p:txBody>
      </p:sp>
      <p:sp>
        <p:nvSpPr>
          <p:cNvPr id="45059" name="Slide Number Placeholder 4">
            <a:extLst>
              <a:ext uri="{FF2B5EF4-FFF2-40B4-BE49-F238E27FC236}">
                <a16:creationId xmlns:a16="http://schemas.microsoft.com/office/drawing/2014/main" id="{C6D98970-BC91-458A-AB0E-7257A54899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3FD42C-C856-4DDE-9599-D681F0C6D531}" type="slidenum">
              <a:rPr lang="en-US" altLang="en-US">
                <a:solidFill>
                  <a:srgbClr val="898989"/>
                </a:solidFill>
              </a:rPr>
              <a:pPr eaLnBrk="1" hangingPunct="1"/>
              <a:t>35</a:t>
            </a:fld>
            <a:endParaRPr lang="en-US" altLang="en-US">
              <a:solidFill>
                <a:srgbClr val="898989"/>
              </a:solidFill>
            </a:endParaRPr>
          </a:p>
        </p:txBody>
      </p:sp>
      <p:pic>
        <p:nvPicPr>
          <p:cNvPr id="45060" name="Picture 2">
            <a:extLst>
              <a:ext uri="{FF2B5EF4-FFF2-40B4-BE49-F238E27FC236}">
                <a16:creationId xmlns:a16="http://schemas.microsoft.com/office/drawing/2014/main" id="{1198CC01-626E-4770-A127-AE3CCF631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1506538"/>
            <a:ext cx="6621463"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a:extLst>
              <a:ext uri="{FF2B5EF4-FFF2-40B4-BE49-F238E27FC236}">
                <a16:creationId xmlns:a16="http://schemas.microsoft.com/office/drawing/2014/main" id="{B8023A69-C234-40B1-87B9-FACB8BEC90E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6033AE-E2EB-48FB-9BEE-0493312D4C3A}" type="slidenum">
              <a:rPr lang="en-US" altLang="en-US">
                <a:solidFill>
                  <a:srgbClr val="898989"/>
                </a:solidFill>
              </a:rPr>
              <a:pPr eaLnBrk="1" hangingPunct="1"/>
              <a:t>36</a:t>
            </a:fld>
            <a:endParaRPr lang="en-US" altLang="en-US">
              <a:solidFill>
                <a:srgbClr val="898989"/>
              </a:solidFill>
            </a:endParaRPr>
          </a:p>
        </p:txBody>
      </p:sp>
      <p:pic>
        <p:nvPicPr>
          <p:cNvPr id="46083" name="Picture 2" descr="Image result for a body in motion">
            <a:extLst>
              <a:ext uri="{FF2B5EF4-FFF2-40B4-BE49-F238E27FC236}">
                <a16:creationId xmlns:a16="http://schemas.microsoft.com/office/drawing/2014/main" id="{2104046D-B7C8-45D0-85AE-32B3AF54C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771525"/>
            <a:ext cx="7878763"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3042601-8A37-4F67-A4BC-716C579DD3F0}"/>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What about…</a:t>
            </a:r>
          </a:p>
        </p:txBody>
      </p:sp>
      <p:sp>
        <p:nvSpPr>
          <p:cNvPr id="47107" name="Content Placeholder 2">
            <a:extLst>
              <a:ext uri="{FF2B5EF4-FFF2-40B4-BE49-F238E27FC236}">
                <a16:creationId xmlns:a16="http://schemas.microsoft.com/office/drawing/2014/main" id="{FADF7621-C1CD-454E-ABB1-A0BA9F8B9022}"/>
              </a:ext>
            </a:extLst>
          </p:cNvPr>
          <p:cNvSpPr>
            <a:spLocks noGrp="1"/>
          </p:cNvSpPr>
          <p:nvPr>
            <p:ph sz="half" idx="1"/>
          </p:nvPr>
        </p:nvSpPr>
        <p:spPr/>
        <p:txBody>
          <a:bodyPr/>
          <a:lstStyle/>
          <a:p>
            <a:pPr>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Treadmill Desks?</a:t>
            </a:r>
          </a:p>
        </p:txBody>
      </p:sp>
      <p:pic>
        <p:nvPicPr>
          <p:cNvPr id="47108" name="Content Placeholder 5" descr="LifeSpan-TR1200-DT3.jpg">
            <a:extLst>
              <a:ext uri="{FF2B5EF4-FFF2-40B4-BE49-F238E27FC236}">
                <a16:creationId xmlns:a16="http://schemas.microsoft.com/office/drawing/2014/main" id="{04C4DC2F-7AF6-4585-966A-56DD9D3CE3E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15010" t="491" r="8617"/>
          <a:stretch>
            <a:fillRect/>
          </a:stretch>
        </p:blipFill>
        <p:spPr>
          <a:xfrm>
            <a:off x="4495800" y="1952317"/>
            <a:ext cx="3817937" cy="4060825"/>
          </a:xfrm>
        </p:spPr>
      </p:pic>
      <p:sp>
        <p:nvSpPr>
          <p:cNvPr id="47109" name="Slide Number Placeholder 4">
            <a:extLst>
              <a:ext uri="{FF2B5EF4-FFF2-40B4-BE49-F238E27FC236}">
                <a16:creationId xmlns:a16="http://schemas.microsoft.com/office/drawing/2014/main" id="{D4698C9D-8FB0-4BF6-98CB-112157CE6C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E87F9F8-41FE-442D-8C3E-BADDFC6D1CCB}" type="slidenum">
              <a:rPr lang="en-US" altLang="en-US">
                <a:solidFill>
                  <a:srgbClr val="898989"/>
                </a:solidFill>
              </a:rPr>
              <a:pPr eaLnBrk="1" hangingPunct="1"/>
              <a:t>37</a:t>
            </a:fld>
            <a:endParaRPr lang="en-US" altLang="en-US">
              <a:solidFill>
                <a:srgbClr val="898989"/>
              </a:solidFill>
            </a:endParaRPr>
          </a:p>
        </p:txBody>
      </p:sp>
      <p:sp>
        <p:nvSpPr>
          <p:cNvPr id="2" name="Rectangle 1">
            <a:extLst>
              <a:ext uri="{FF2B5EF4-FFF2-40B4-BE49-F238E27FC236}">
                <a16:creationId xmlns:a16="http://schemas.microsoft.com/office/drawing/2014/main" id="{AFA23FCA-9DCD-40FE-85CF-CCABA3D95774}"/>
              </a:ext>
            </a:extLst>
          </p:cNvPr>
          <p:cNvSpPr/>
          <p:nvPr/>
        </p:nvSpPr>
        <p:spPr>
          <a:xfrm>
            <a:off x="1075045" y="3535506"/>
            <a:ext cx="3817936" cy="1200329"/>
          </a:xfrm>
          <a:prstGeom prst="rect">
            <a:avLst/>
          </a:prstGeom>
          <a:noFill/>
        </p:spPr>
        <p:txBody>
          <a:bodyPr wrap="square" lIns="91440" tIns="45720" rIns="91440" bIns="45720">
            <a:spAutoFit/>
          </a:bodyPr>
          <a:lstStyle/>
          <a:p>
            <a:pPr algn="ctr"/>
            <a:r>
              <a:rPr lang="en-US" sz="7200" b="1" cap="none" spc="0" dirty="0">
                <a:ln w="12700" cmpd="sng">
                  <a:solidFill>
                    <a:schemeClr val="tx1"/>
                  </a:solidFill>
                  <a:prstDash val="solid"/>
                </a:ln>
                <a:solidFill>
                  <a:srgbClr val="FF0000"/>
                </a:solidFill>
                <a:effectLst/>
              </a:rPr>
              <a:t>NO!</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60E70B0-03E5-489D-A6FA-D1820C449945}"/>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What about…</a:t>
            </a:r>
          </a:p>
        </p:txBody>
      </p:sp>
      <p:sp>
        <p:nvSpPr>
          <p:cNvPr id="48131" name="Content Placeholder 2">
            <a:extLst>
              <a:ext uri="{FF2B5EF4-FFF2-40B4-BE49-F238E27FC236}">
                <a16:creationId xmlns:a16="http://schemas.microsoft.com/office/drawing/2014/main" id="{F4DF131C-2DDA-4EE7-9E53-7317C75F3316}"/>
              </a:ext>
            </a:extLst>
          </p:cNvPr>
          <p:cNvSpPr>
            <a:spLocks noGrp="1"/>
          </p:cNvSpPr>
          <p:nvPr>
            <p:ph sz="half" idx="1"/>
          </p:nvPr>
        </p:nvSpPr>
        <p:spPr/>
        <p:txBody>
          <a:bodyPr/>
          <a:lstStyle/>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Ball Chairs?</a:t>
            </a:r>
          </a:p>
        </p:txBody>
      </p:sp>
      <p:sp>
        <p:nvSpPr>
          <p:cNvPr id="48132" name="Slide Number Placeholder 4">
            <a:extLst>
              <a:ext uri="{FF2B5EF4-FFF2-40B4-BE49-F238E27FC236}">
                <a16:creationId xmlns:a16="http://schemas.microsoft.com/office/drawing/2014/main" id="{25847DA7-DC9D-4082-901E-B5C5514613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548E2C-7EC4-4367-9F17-29227E44C960}" type="slidenum">
              <a:rPr lang="en-US" altLang="en-US">
                <a:solidFill>
                  <a:srgbClr val="898989"/>
                </a:solidFill>
              </a:rPr>
              <a:pPr eaLnBrk="1" hangingPunct="1"/>
              <a:t>38</a:t>
            </a:fld>
            <a:endParaRPr lang="en-US" altLang="en-US">
              <a:solidFill>
                <a:srgbClr val="898989"/>
              </a:solidFill>
            </a:endParaRPr>
          </a:p>
        </p:txBody>
      </p:sp>
      <p:pic>
        <p:nvPicPr>
          <p:cNvPr id="48133" name="Content Placeholder 7" descr="Ball Chair.jpg">
            <a:extLst>
              <a:ext uri="{FF2B5EF4-FFF2-40B4-BE49-F238E27FC236}">
                <a16:creationId xmlns:a16="http://schemas.microsoft.com/office/drawing/2014/main" id="{D0FE12A1-CA0F-42C4-97F9-341CB72DDFF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49800" y="1328738"/>
            <a:ext cx="3479800" cy="5002212"/>
          </a:xfrm>
        </p:spPr>
      </p:pic>
      <p:sp>
        <p:nvSpPr>
          <p:cNvPr id="6" name="Rectangle 5">
            <a:extLst>
              <a:ext uri="{FF2B5EF4-FFF2-40B4-BE49-F238E27FC236}">
                <a16:creationId xmlns:a16="http://schemas.microsoft.com/office/drawing/2014/main" id="{8D58CCC0-105A-4DA9-984B-B301B6FA798D}"/>
              </a:ext>
            </a:extLst>
          </p:cNvPr>
          <p:cNvSpPr/>
          <p:nvPr/>
        </p:nvSpPr>
        <p:spPr>
          <a:xfrm>
            <a:off x="1075045" y="3535506"/>
            <a:ext cx="3817936" cy="1200329"/>
          </a:xfrm>
          <a:prstGeom prst="rect">
            <a:avLst/>
          </a:prstGeom>
          <a:noFill/>
        </p:spPr>
        <p:txBody>
          <a:bodyPr wrap="square" lIns="91440" tIns="45720" rIns="91440" bIns="45720">
            <a:spAutoFit/>
          </a:bodyPr>
          <a:lstStyle/>
          <a:p>
            <a:pPr algn="ctr"/>
            <a:r>
              <a:rPr lang="en-US" sz="7200" b="1" cap="none" spc="0" dirty="0">
                <a:ln w="12700" cmpd="sng">
                  <a:solidFill>
                    <a:schemeClr val="tx1"/>
                  </a:solidFill>
                  <a:prstDash val="solid"/>
                </a:ln>
                <a:solidFill>
                  <a:srgbClr val="FF0000"/>
                </a:solidFill>
                <a:effectLst/>
              </a:rPr>
              <a:t>NO!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62E5E6D-5988-4054-ADA4-A8A4DB7B7626}"/>
              </a:ext>
            </a:extLst>
          </p:cNvPr>
          <p:cNvSpPr>
            <a:spLocks noGrp="1"/>
          </p:cNvSpPr>
          <p:nvPr>
            <p:ph type="title"/>
          </p:nvPr>
        </p:nvSpPr>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What about…</a:t>
            </a:r>
          </a:p>
        </p:txBody>
      </p:sp>
      <p:sp>
        <p:nvSpPr>
          <p:cNvPr id="36867" name="Content Placeholder 2">
            <a:extLst>
              <a:ext uri="{FF2B5EF4-FFF2-40B4-BE49-F238E27FC236}">
                <a16:creationId xmlns:a16="http://schemas.microsoft.com/office/drawing/2014/main" id="{35C920C9-D138-43B6-B82D-6BFCFE9C8166}"/>
              </a:ext>
            </a:extLst>
          </p:cNvPr>
          <p:cNvSpPr>
            <a:spLocks noGrp="1"/>
          </p:cNvSpPr>
          <p:nvPr>
            <p:ph sz="half" idx="1"/>
          </p:nvPr>
        </p:nvSpPr>
        <p:spPr>
          <a:xfrm>
            <a:off x="403225" y="2035175"/>
            <a:ext cx="4038600" cy="3992563"/>
          </a:xfrm>
        </p:spPr>
        <p:txBody>
          <a:bodyPr/>
          <a:lstStyle/>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Stretching?</a:t>
            </a: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a:spcBef>
                <a:spcPct val="0"/>
              </a:spcBef>
            </a:pPr>
            <a:r>
              <a:rPr lang="en-US" altLang="en-US">
                <a:latin typeface="Arial" panose="020B0604020202020204" pitchFamily="34" charset="0"/>
                <a:ea typeface="ＭＳ Ｐゴシック" panose="020B0600070205080204" pitchFamily="34" charset="-128"/>
                <a:cs typeface="Arial" panose="020B0604020202020204" pitchFamily="34" charset="0"/>
              </a:rPr>
              <a:t>Definitely</a:t>
            </a:r>
          </a:p>
        </p:txBody>
      </p:sp>
      <p:sp>
        <p:nvSpPr>
          <p:cNvPr id="49156" name="Slide Number Placeholder 4">
            <a:extLst>
              <a:ext uri="{FF2B5EF4-FFF2-40B4-BE49-F238E27FC236}">
                <a16:creationId xmlns:a16="http://schemas.microsoft.com/office/drawing/2014/main" id="{76BF74A1-F06E-4D16-B4F2-750DA78CC4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9875B7-B10B-46EA-A2C1-FF1B03865F4C}" type="slidenum">
              <a:rPr lang="en-US" altLang="en-US">
                <a:solidFill>
                  <a:srgbClr val="898989"/>
                </a:solidFill>
              </a:rPr>
              <a:pPr eaLnBrk="1" hangingPunct="1"/>
              <a:t>39</a:t>
            </a:fld>
            <a:endParaRPr lang="en-US" altLang="en-US">
              <a:solidFill>
                <a:srgbClr val="898989"/>
              </a:solidFill>
            </a:endParaRPr>
          </a:p>
        </p:txBody>
      </p:sp>
      <p:pic>
        <p:nvPicPr>
          <p:cNvPr id="206850" name="Picture 2">
            <a:extLst>
              <a:ext uri="{FF2B5EF4-FFF2-40B4-BE49-F238E27FC236}">
                <a16:creationId xmlns:a16="http://schemas.microsoft.com/office/drawing/2014/main" id="{E4F8D426-A260-4DC0-8B10-B6E389E52B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99" r="1168"/>
          <a:stretch/>
        </p:blipFill>
        <p:spPr bwMode="auto">
          <a:xfrm>
            <a:off x="5291138" y="1216240"/>
            <a:ext cx="3169281" cy="496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6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mayoclinic1.jpg">
            <a:extLst>
              <a:ext uri="{FF2B5EF4-FFF2-40B4-BE49-F238E27FC236}">
                <a16:creationId xmlns:a16="http://schemas.microsoft.com/office/drawing/2014/main" id="{FB76D4F8-A864-4B82-970D-E3DC9739DF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0"/>
            <a:ext cx="6877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179551E4-E2D4-45B2-B633-BD12C531F8FC}"/>
              </a:ext>
            </a:extLst>
          </p:cNvPr>
          <p:cNvCxnSpPr/>
          <p:nvPr/>
        </p:nvCxnSpPr>
        <p:spPr>
          <a:xfrm>
            <a:off x="2895600" y="4724400"/>
            <a:ext cx="3810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616379-CE14-4C36-8D7C-D63E355C0AC6}"/>
              </a:ext>
            </a:extLst>
          </p:cNvPr>
          <p:cNvCxnSpPr/>
          <p:nvPr/>
        </p:nvCxnSpPr>
        <p:spPr>
          <a:xfrm>
            <a:off x="2895600" y="4876800"/>
            <a:ext cx="21336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317" name="Slide Number Placeholder 4">
            <a:extLst>
              <a:ext uri="{FF2B5EF4-FFF2-40B4-BE49-F238E27FC236}">
                <a16:creationId xmlns:a16="http://schemas.microsoft.com/office/drawing/2014/main" id="{AFB4CEE7-D310-4F25-B5B0-D8B9DD70725D}"/>
              </a:ext>
            </a:extLst>
          </p:cNvPr>
          <p:cNvSpPr>
            <a:spLocks noGrp="1"/>
          </p:cNvSpPr>
          <p:nvPr>
            <p:ph type="sldNum" sz="quarter" idx="12"/>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D718C3-BC93-48FC-9CD4-723584725B98}" type="slidenum">
              <a:rPr lang="en-US" altLang="en-US">
                <a:solidFill>
                  <a:srgbClr val="898989"/>
                </a:solidFill>
                <a:latin typeface="Calibri" panose="020F0502020204030204" pitchFamily="34" charset="0"/>
              </a:rPr>
              <a:pPr eaLnBrk="1" hangingPunct="1"/>
              <a:t>4</a:t>
            </a:fld>
            <a:endParaRPr lang="en-US" altLang="en-US">
              <a:solidFill>
                <a:srgbClr val="898989"/>
              </a:solidFill>
              <a:latin typeface="Calibri" panose="020F0502020204030204" pitchFamily="34" charset="0"/>
            </a:endParaRPr>
          </a:p>
        </p:txBody>
      </p:sp>
      <p:pic>
        <p:nvPicPr>
          <p:cNvPr id="7" name="Picture 6" descr="mayoclinic1a.jpg">
            <a:extLst>
              <a:ext uri="{FF2B5EF4-FFF2-40B4-BE49-F238E27FC236}">
                <a16:creationId xmlns:a16="http://schemas.microsoft.com/office/drawing/2014/main" id="{AA9356E4-2C4B-4B1B-BE6F-07A936619A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7562850" cy="11493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690B4A2-139D-4B76-81A7-8D473B68E416}"/>
              </a:ext>
            </a:extLst>
          </p:cNvPr>
          <p:cNvSpPr>
            <a:spLocks noGrp="1"/>
          </p:cNvSpPr>
          <p:nvPr>
            <p:ph type="title"/>
          </p:nvPr>
        </p:nvSpPr>
        <p:spPr>
          <a:xfrm>
            <a:off x="609600" y="1295400"/>
            <a:ext cx="8229600" cy="1143000"/>
          </a:xfrm>
        </p:spPr>
        <p:txBody>
          <a:bodyPr/>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Summary</a:t>
            </a:r>
          </a:p>
        </p:txBody>
      </p:sp>
      <p:sp>
        <p:nvSpPr>
          <p:cNvPr id="3" name="Content Placeholder 2">
            <a:extLst>
              <a:ext uri="{FF2B5EF4-FFF2-40B4-BE49-F238E27FC236}">
                <a16:creationId xmlns:a16="http://schemas.microsoft.com/office/drawing/2014/main" id="{F40FE07D-9EC1-4627-8425-A9B49A93FDA0}"/>
              </a:ext>
            </a:extLst>
          </p:cNvPr>
          <p:cNvSpPr>
            <a:spLocks noGrp="1"/>
          </p:cNvSpPr>
          <p:nvPr>
            <p:ph idx="1"/>
          </p:nvPr>
        </p:nvSpPr>
        <p:spPr>
          <a:xfrm>
            <a:off x="609600" y="2133600"/>
            <a:ext cx="8229600" cy="3581400"/>
          </a:xfrm>
        </p:spPr>
        <p:txBody>
          <a:bodyPr/>
          <a:lstStyle/>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Trigycleride levels affected by amount of physical activity</a:t>
            </a:r>
          </a:p>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Blood flow/blood clotting affected by amount of physical activity </a:t>
            </a:r>
          </a:p>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Time, not intensity</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0180" name="Slide Number Placeholder 5">
            <a:extLst>
              <a:ext uri="{FF2B5EF4-FFF2-40B4-BE49-F238E27FC236}">
                <a16:creationId xmlns:a16="http://schemas.microsoft.com/office/drawing/2014/main" id="{5012C4AB-4E3D-4122-B497-B45D9D3BFF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838530-B7E0-497C-871A-D688EA2CB2EA}" type="slidenum">
              <a:rPr lang="en-US" altLang="en-US">
                <a:solidFill>
                  <a:srgbClr val="898989"/>
                </a:solidFill>
              </a:rPr>
              <a:pPr eaLnBrk="1" hangingPunct="1"/>
              <a:t>40</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7DF2D00-D736-498B-AC5C-4A22274E6ABE}"/>
              </a:ext>
            </a:extLst>
          </p:cNvPr>
          <p:cNvSpPr>
            <a:spLocks noGrp="1"/>
          </p:cNvSpPr>
          <p:nvPr>
            <p:ph type="title"/>
          </p:nvPr>
        </p:nvSpPr>
        <p:spPr>
          <a:xfrm>
            <a:off x="609600" y="1295400"/>
            <a:ext cx="8229600" cy="1143000"/>
          </a:xfrm>
        </p:spPr>
        <p:txBody>
          <a:bodyPr/>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Summary</a:t>
            </a:r>
          </a:p>
        </p:txBody>
      </p:sp>
      <p:sp>
        <p:nvSpPr>
          <p:cNvPr id="3" name="Content Placeholder 2">
            <a:extLst>
              <a:ext uri="{FF2B5EF4-FFF2-40B4-BE49-F238E27FC236}">
                <a16:creationId xmlns:a16="http://schemas.microsoft.com/office/drawing/2014/main" id="{C45EEE60-AFF6-4DF4-8229-A9364A2485D4}"/>
              </a:ext>
            </a:extLst>
          </p:cNvPr>
          <p:cNvSpPr>
            <a:spLocks noGrp="1"/>
          </p:cNvSpPr>
          <p:nvPr>
            <p:ph idx="1"/>
          </p:nvPr>
        </p:nvSpPr>
        <p:spPr>
          <a:xfrm>
            <a:off x="609600" y="2133600"/>
            <a:ext cx="8229600" cy="3352800"/>
          </a:xfrm>
        </p:spPr>
        <p:txBody>
          <a:bodyPr/>
          <a:lstStyle/>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You cannot focus only on exercise time and ignore sitting time. </a:t>
            </a:r>
          </a:p>
          <a:p>
            <a:pPr eaLnBrk="1" hangingPunct="1">
              <a:lnSpc>
                <a:spcPct val="100000"/>
              </a:lnSpc>
            </a:pPr>
            <a:r>
              <a:rPr lang="en-US" altLang="en-US">
                <a:latin typeface="Arial" panose="020B0604020202020204" pitchFamily="34" charset="0"/>
                <a:ea typeface="ＭＳ Ｐゴシック" panose="020B0600070205080204" pitchFamily="34" charset="-128"/>
                <a:cs typeface="Arial" panose="020B0604020202020204" pitchFamily="34" charset="0"/>
              </a:rPr>
              <a:t>It is not one or the other, but </a:t>
            </a:r>
            <a:r>
              <a:rPr lang="en-US" altLang="en-US" u="sng">
                <a:latin typeface="Arial" panose="020B0604020202020204" pitchFamily="34" charset="0"/>
                <a:ea typeface="ＭＳ Ｐゴシック" panose="020B0600070205080204" pitchFamily="34" charset="-128"/>
                <a:cs typeface="Arial" panose="020B0604020202020204" pitchFamily="34" charset="0"/>
              </a:rPr>
              <a:t>both</a:t>
            </a:r>
            <a:r>
              <a:rPr lang="en-US" altLang="en-US">
                <a:latin typeface="Arial" panose="020B0604020202020204" pitchFamily="34" charset="0"/>
                <a:ea typeface="ＭＳ Ｐゴシック" panose="020B0600070205080204" pitchFamily="34" charset="-128"/>
                <a:cs typeface="Arial" panose="020B0604020202020204" pitchFamily="34" charset="0"/>
              </a:rPr>
              <a:t> too much sitting </a:t>
            </a:r>
            <a:r>
              <a:rPr lang="en-US" altLang="en-US" u="sng">
                <a:latin typeface="Arial" panose="020B0604020202020204" pitchFamily="34" charset="0"/>
                <a:ea typeface="ＭＳ Ｐゴシック" panose="020B0600070205080204" pitchFamily="34" charset="-128"/>
                <a:cs typeface="Arial" panose="020B0604020202020204" pitchFamily="34" charset="0"/>
              </a:rPr>
              <a:t>and</a:t>
            </a:r>
            <a:r>
              <a:rPr lang="en-US" altLang="en-US">
                <a:latin typeface="Arial" panose="020B0604020202020204" pitchFamily="34" charset="0"/>
                <a:ea typeface="ＭＳ Ｐゴシック" panose="020B0600070205080204" pitchFamily="34" charset="-128"/>
                <a:cs typeface="Arial" panose="020B0604020202020204" pitchFamily="34" charset="0"/>
              </a:rPr>
              <a:t> too little exercise create a public- health hazard.</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51204" name="Slide Number Placeholder 5">
            <a:extLst>
              <a:ext uri="{FF2B5EF4-FFF2-40B4-BE49-F238E27FC236}">
                <a16:creationId xmlns:a16="http://schemas.microsoft.com/office/drawing/2014/main" id="{6C4AF830-0564-4075-85D1-B592269610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A19BDD-E057-48B9-AD05-9F2337488536}" type="slidenum">
              <a:rPr lang="en-US" altLang="en-US">
                <a:solidFill>
                  <a:srgbClr val="898989"/>
                </a:solidFill>
              </a:rPr>
              <a:pPr eaLnBrk="1" hangingPunct="1"/>
              <a:t>41</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E2E9FC-D815-4CF0-818D-1F11503283AA}"/>
              </a:ext>
            </a:extLst>
          </p:cNvPr>
          <p:cNvSpPr>
            <a:spLocks noGrp="1"/>
          </p:cNvSpPr>
          <p:nvPr>
            <p:ph idx="1"/>
          </p:nvPr>
        </p:nvSpPr>
        <p:spPr>
          <a:xfrm>
            <a:off x="0" y="2133600"/>
            <a:ext cx="9144000" cy="3962400"/>
          </a:xfrm>
        </p:spPr>
        <p:txBody>
          <a:bodyPr/>
          <a:lstStyle/>
          <a:p>
            <a:pPr marL="0" lvl="1" indent="0" algn="ctr" eaLnBrk="1" hangingPunct="1">
              <a:lnSpc>
                <a:spcPct val="100000"/>
              </a:lnSpc>
              <a:spcBef>
                <a:spcPts val="1200"/>
              </a:spcBef>
              <a:spcAft>
                <a:spcPts val="1200"/>
              </a:spcAft>
              <a:buFont typeface="Arial" charset="0"/>
              <a:buNone/>
              <a:defRPr/>
            </a:pPr>
            <a:r>
              <a:rPr lang="en-US" sz="4400" b="1" dirty="0">
                <a:solidFill>
                  <a:schemeClr val="tx2"/>
                </a:solidFill>
                <a:latin typeface="Rockwell" pitchFamily="18" charset="0"/>
              </a:rPr>
              <a:t>Take Home Message</a:t>
            </a:r>
          </a:p>
          <a:p>
            <a:pPr marL="0" lvl="1" indent="0" algn="ctr" eaLnBrk="1" hangingPunct="1">
              <a:lnSpc>
                <a:spcPct val="100000"/>
              </a:lnSpc>
              <a:spcBef>
                <a:spcPts val="1200"/>
              </a:spcBef>
              <a:buFont typeface="Arial" charset="0"/>
              <a:buNone/>
              <a:defRPr/>
            </a:pPr>
            <a:r>
              <a:rPr lang="en-US" sz="4000" b="1" dirty="0">
                <a:solidFill>
                  <a:schemeClr val="accent6">
                    <a:lumMod val="75000"/>
                  </a:schemeClr>
                </a:solidFill>
              </a:rPr>
              <a:t>Sit less – move more</a:t>
            </a:r>
          </a:p>
          <a:p>
            <a:pPr marL="0" lvl="1" indent="0" algn="ctr" eaLnBrk="1" hangingPunct="1">
              <a:lnSpc>
                <a:spcPct val="100000"/>
              </a:lnSpc>
              <a:spcBef>
                <a:spcPts val="1200"/>
              </a:spcBef>
              <a:buFont typeface="Arial" charset="0"/>
              <a:buNone/>
              <a:defRPr/>
            </a:pPr>
            <a:r>
              <a:rPr lang="en-US" sz="4000" b="1" dirty="0">
                <a:solidFill>
                  <a:schemeClr val="accent6">
                    <a:lumMod val="75000"/>
                  </a:schemeClr>
                </a:solidFill>
              </a:rPr>
              <a:t>Get off your seat – get on your feet</a:t>
            </a:r>
          </a:p>
        </p:txBody>
      </p:sp>
      <p:sp>
        <p:nvSpPr>
          <p:cNvPr id="52227" name="Slide Number Placeholder 3">
            <a:extLst>
              <a:ext uri="{FF2B5EF4-FFF2-40B4-BE49-F238E27FC236}">
                <a16:creationId xmlns:a16="http://schemas.microsoft.com/office/drawing/2014/main" id="{233E0C80-D94D-46D3-BB2A-1AEC238C1E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62F9EF-20AD-4E1C-A9A0-7219A9DD1D5B}" type="slidenum">
              <a:rPr lang="en-US" altLang="en-US">
                <a:solidFill>
                  <a:srgbClr val="898989"/>
                </a:solidFill>
              </a:rPr>
              <a:pPr eaLnBrk="1" hangingPunct="1"/>
              <a:t>42</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a:extLst>
              <a:ext uri="{FF2B5EF4-FFF2-40B4-BE49-F238E27FC236}">
                <a16:creationId xmlns:a16="http://schemas.microsoft.com/office/drawing/2014/main" id="{06E359D1-36B7-45E4-9A22-AB3104EFE91C}"/>
              </a:ext>
            </a:extLst>
          </p:cNvPr>
          <p:cNvSpPr>
            <a:spLocks noGrp="1"/>
          </p:cNvSpPr>
          <p:nvPr>
            <p:ph type="title"/>
          </p:nvPr>
        </p:nvSpPr>
        <p:spPr>
          <a:xfrm>
            <a:off x="2232025" y="2557463"/>
            <a:ext cx="4495800" cy="1741487"/>
          </a:xfrm>
        </p:spPr>
        <p:txBody>
          <a:bodyPr/>
          <a:lstStyle/>
          <a:p>
            <a:r>
              <a:rPr lang="en-US" altLang="en-US">
                <a:latin typeface="Rockwell" panose="02060603020205020403" pitchFamily="18" charset="0"/>
                <a:ea typeface="ＭＳ Ｐゴシック" panose="020B0600070205080204" pitchFamily="34" charset="-128"/>
                <a:cs typeface="Rockwell" panose="02060603020205020403" pitchFamily="18" charset="0"/>
              </a:rPr>
              <a:t>Questions?</a:t>
            </a:r>
            <a:br>
              <a:rPr lang="en-US" altLang="en-US">
                <a:latin typeface="Rockwell" panose="02060603020205020403" pitchFamily="18" charset="0"/>
                <a:ea typeface="ＭＳ Ｐゴシック" panose="020B0600070205080204" pitchFamily="34" charset="-128"/>
                <a:cs typeface="Rockwell" panose="02060603020205020403" pitchFamily="18" charset="0"/>
              </a:rPr>
            </a:br>
            <a:br>
              <a:rPr lang="en-US" altLang="en-US">
                <a:latin typeface="Rockwell" panose="02060603020205020403" pitchFamily="18" charset="0"/>
                <a:ea typeface="ＭＳ Ｐゴシック" panose="020B0600070205080204" pitchFamily="34" charset="-128"/>
                <a:cs typeface="Rockwell" panose="02060603020205020403" pitchFamily="18" charset="0"/>
              </a:rPr>
            </a:br>
            <a:r>
              <a:rPr lang="en-US" altLang="en-US">
                <a:latin typeface="Rockwell" panose="02060603020205020403" pitchFamily="18" charset="0"/>
                <a:ea typeface="ＭＳ Ｐゴシック" panose="020B0600070205080204" pitchFamily="34" charset="-128"/>
                <a:cs typeface="Rockwell" panose="02060603020205020403" pitchFamily="18" charset="0"/>
              </a:rPr>
              <a:t>	Comments?</a:t>
            </a:r>
          </a:p>
        </p:txBody>
      </p:sp>
      <p:sp>
        <p:nvSpPr>
          <p:cNvPr id="53251" name="Slide Number Placeholder 3">
            <a:extLst>
              <a:ext uri="{FF2B5EF4-FFF2-40B4-BE49-F238E27FC236}">
                <a16:creationId xmlns:a16="http://schemas.microsoft.com/office/drawing/2014/main" id="{8FCD3786-BE37-4296-A8C5-FC6C44B1D4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CD146A-C881-4719-BDE6-47C8D3E07E39}" type="slidenum">
              <a:rPr lang="en-US" altLang="en-US">
                <a:solidFill>
                  <a:srgbClr val="898989"/>
                </a:solidFill>
              </a:rPr>
              <a:pPr eaLnBrk="1" hangingPunct="1"/>
              <a:t>43</a:t>
            </a:fld>
            <a:endParaRPr lang="en-US" altLang="en-US">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3E7B28-03E5-4CEF-B9A5-CFE5F257EDF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2931F5-1B07-4C66-82FB-C52359DED308}"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AA92579B-8FCF-44EB-9DDF-39C36303CCE1}"/>
              </a:ext>
            </a:extLst>
          </p:cNvPr>
          <p:cNvSpPr>
            <a:spLocks noGrp="1"/>
          </p:cNvSpPr>
          <p:nvPr>
            <p:ph idx="1"/>
          </p:nvPr>
        </p:nvSpPr>
        <p:spPr>
          <a:xfrm>
            <a:off x="457200" y="1676400"/>
            <a:ext cx="8229600" cy="4449763"/>
          </a:xfrm>
        </p:spPr>
        <p:txBody>
          <a:bodyPr/>
          <a:lstStyle/>
          <a:p>
            <a:pPr algn="ctr">
              <a:lnSpc>
                <a:spcPct val="150000"/>
              </a:lnSpc>
              <a:buFont typeface="Courier New" panose="02070309020205020404" pitchFamily="49" charset="0"/>
              <a:buNone/>
            </a:pPr>
            <a:r>
              <a:rPr lang="en-US" altLang="en-US" sz="4400">
                <a:latin typeface="Arial" panose="020B0604020202020204" pitchFamily="34" charset="0"/>
                <a:ea typeface="ＭＳ Ｐゴシック" panose="020B0600070205080204" pitchFamily="34" charset="-128"/>
                <a:cs typeface="Arial" panose="020B0604020202020204" pitchFamily="34" charset="0"/>
              </a:rPr>
              <a:t>Inactivity Physiology</a:t>
            </a:r>
          </a:p>
          <a:p>
            <a:pPr algn="ctr">
              <a:lnSpc>
                <a:spcPct val="150000"/>
              </a:lnSpc>
              <a:buFont typeface="Courier New" panose="02070309020205020404" pitchFamily="49" charset="0"/>
              <a:buNone/>
            </a:pPr>
            <a:r>
              <a:rPr lang="en-US" altLang="en-US" sz="4400">
                <a:latin typeface="Arial" panose="020B0604020202020204" pitchFamily="34" charset="0"/>
                <a:ea typeface="ＭＳ Ｐゴシック" panose="020B0600070205080204" pitchFamily="34" charset="-128"/>
                <a:cs typeface="Arial" panose="020B0604020202020204" pitchFamily="34" charset="0"/>
              </a:rPr>
              <a:t>vs</a:t>
            </a:r>
          </a:p>
          <a:p>
            <a:pPr algn="ctr">
              <a:lnSpc>
                <a:spcPct val="150000"/>
              </a:lnSpc>
              <a:buFont typeface="Courier New" panose="02070309020205020404" pitchFamily="49" charset="0"/>
              <a:buNone/>
            </a:pPr>
            <a:r>
              <a:rPr lang="en-US" altLang="en-US" sz="4400">
                <a:latin typeface="Arial" panose="020B0604020202020204" pitchFamily="34" charset="0"/>
                <a:ea typeface="ＭＳ Ｐゴシック" panose="020B0600070205080204" pitchFamily="34" charset="-128"/>
                <a:cs typeface="Arial" panose="020B0604020202020204" pitchFamily="34" charset="0"/>
              </a:rPr>
              <a:t>Exercise Physiology</a:t>
            </a:r>
          </a:p>
        </p:txBody>
      </p:sp>
      <p:sp>
        <p:nvSpPr>
          <p:cNvPr id="3" name="TextBox 2">
            <a:extLst>
              <a:ext uri="{FF2B5EF4-FFF2-40B4-BE49-F238E27FC236}">
                <a16:creationId xmlns:a16="http://schemas.microsoft.com/office/drawing/2014/main" id="{DB0996DE-2C5E-4CAF-98B2-56A54190963A}"/>
              </a:ext>
            </a:extLst>
          </p:cNvPr>
          <p:cNvSpPr txBox="1">
            <a:spLocks noChangeArrowheads="1"/>
          </p:cNvSpPr>
          <p:nvPr/>
        </p:nvSpPr>
        <p:spPr bwMode="auto">
          <a:xfrm rot="-1465101">
            <a:off x="847725" y="2846388"/>
            <a:ext cx="70262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7200">
                <a:solidFill>
                  <a:srgbClr val="FF0000"/>
                </a:solidFill>
              </a:rPr>
              <a:t>Paradigm Shift</a:t>
            </a:r>
          </a:p>
        </p:txBody>
      </p:sp>
      <p:sp>
        <p:nvSpPr>
          <p:cNvPr id="14340" name="Slide Number Placeholder 3">
            <a:extLst>
              <a:ext uri="{FF2B5EF4-FFF2-40B4-BE49-F238E27FC236}">
                <a16:creationId xmlns:a16="http://schemas.microsoft.com/office/drawing/2014/main" id="{4D6CECF8-FDC5-4B94-BE96-4B7357421A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23CE8E-4618-436A-AC39-063726BDBF64}" type="slidenum">
              <a:rPr lang="en-US" altLang="en-US">
                <a:solidFill>
                  <a:srgbClr val="898989"/>
                </a:solidFill>
              </a:rPr>
              <a:pPr eaLnBrk="1" hangingPunct="1"/>
              <a:t>5</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B2AFF62-223B-46E7-AC11-77EF9C6E23B8}"/>
              </a:ext>
            </a:extLst>
          </p:cNvPr>
          <p:cNvSpPr>
            <a:spLocks noGrp="1"/>
          </p:cNvSpPr>
          <p:nvPr>
            <p:ph type="title"/>
          </p:nvPr>
        </p:nvSpPr>
        <p:spPr/>
        <p:txBody>
          <a:bodyPr anchor="b"/>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Physiology of Inactivity</a:t>
            </a:r>
          </a:p>
        </p:txBody>
      </p:sp>
      <p:sp>
        <p:nvSpPr>
          <p:cNvPr id="15363" name="Content Placeholder 2">
            <a:extLst>
              <a:ext uri="{FF2B5EF4-FFF2-40B4-BE49-F238E27FC236}">
                <a16:creationId xmlns:a16="http://schemas.microsoft.com/office/drawing/2014/main" id="{39C65E69-4316-4E88-9683-CDC4A7F3361D}"/>
              </a:ext>
            </a:extLst>
          </p:cNvPr>
          <p:cNvSpPr>
            <a:spLocks noGrp="1"/>
          </p:cNvSpPr>
          <p:nvPr>
            <p:ph idx="1"/>
          </p:nvPr>
        </p:nvSpPr>
        <p:spPr>
          <a:xfrm>
            <a:off x="457200" y="2165350"/>
            <a:ext cx="5791200" cy="3916363"/>
          </a:xfrm>
        </p:spPr>
        <p:txBody>
          <a:bodyPr/>
          <a:lstStyle/>
          <a:p>
            <a:pPr eaLnBrk="1" hangingPunct="1">
              <a:buFont typeface="Courier New" panose="02070309020205020404" pitchFamily="49" charset="0"/>
              <a:buNone/>
            </a:pPr>
            <a:r>
              <a:rPr lang="en-US" altLang="en-US" b="1">
                <a:latin typeface="Arial" panose="020B0604020202020204" pitchFamily="34" charset="0"/>
                <a:ea typeface="ＭＳ Ｐゴシック" panose="020B0600070205080204" pitchFamily="34" charset="-128"/>
                <a:cs typeface="Arial" panose="020B0604020202020204" pitchFamily="34" charset="0"/>
              </a:rPr>
              <a:t>(Or what happens when you sit?)</a:t>
            </a:r>
          </a:p>
          <a:p>
            <a:pPr eaLnBrk="1" hangingPunct="1">
              <a:buFont typeface="Courier New" panose="02070309020205020404" pitchFamily="49" charset="0"/>
              <a:buNone/>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2400">
                <a:latin typeface="Arial" panose="020B0604020202020204" pitchFamily="34" charset="0"/>
                <a:ea typeface="ＭＳ Ｐゴシック" panose="020B0600070205080204" pitchFamily="34" charset="-128"/>
                <a:cs typeface="Arial" panose="020B0604020202020204" pitchFamily="34" charset="0"/>
              </a:rPr>
              <a:t>Sitting 8-11 hours/day: 15% more likely to die than if sit for fewer hours.</a:t>
            </a:r>
          </a:p>
          <a:p>
            <a:pPr eaLnBrk="1" hangingPunct="1"/>
            <a:r>
              <a:rPr lang="en-US" altLang="en-US" sz="2400">
                <a:latin typeface="Arial" panose="020B0604020202020204" pitchFamily="34" charset="0"/>
                <a:ea typeface="ＭＳ Ｐゴシック" panose="020B0600070205080204" pitchFamily="34" charset="-128"/>
                <a:cs typeface="Arial" panose="020B0604020202020204" pitchFamily="34" charset="0"/>
              </a:rPr>
              <a:t>Sitting &gt; 11 hours/day: 40% more likely to die from any cause.</a:t>
            </a:r>
          </a:p>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15364" name="Slide Number Placeholder 4">
            <a:extLst>
              <a:ext uri="{FF2B5EF4-FFF2-40B4-BE49-F238E27FC236}">
                <a16:creationId xmlns:a16="http://schemas.microsoft.com/office/drawing/2014/main" id="{4EE4624F-0DA4-4A19-8249-8A49E46F1E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2DD68F-5B88-4F8F-AEF9-FEC5900B5742}" type="slidenum">
              <a:rPr lang="en-US" altLang="en-US">
                <a:solidFill>
                  <a:srgbClr val="898989"/>
                </a:solidFill>
              </a:rPr>
              <a:pPr eaLnBrk="1" hangingPunct="1"/>
              <a:t>6</a:t>
            </a:fld>
            <a:endParaRPr lang="en-US" altLang="en-US">
              <a:solidFill>
                <a:srgbClr val="898989"/>
              </a:solidFill>
            </a:endParaRPr>
          </a:p>
        </p:txBody>
      </p:sp>
      <p:pic>
        <p:nvPicPr>
          <p:cNvPr id="15365" name="Picture 4" descr="office chair.jpg">
            <a:extLst>
              <a:ext uri="{FF2B5EF4-FFF2-40B4-BE49-F238E27FC236}">
                <a16:creationId xmlns:a16="http://schemas.microsoft.com/office/drawing/2014/main" id="{B2552BA0-3777-49F0-BF8B-C4B7F22F0F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55850"/>
            <a:ext cx="25908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moking Chair.JPG">
            <a:extLst>
              <a:ext uri="{FF2B5EF4-FFF2-40B4-BE49-F238E27FC236}">
                <a16:creationId xmlns:a16="http://schemas.microsoft.com/office/drawing/2014/main" id="{F2D0769D-20B3-461D-9250-8944B1738097}"/>
              </a:ext>
            </a:extLst>
          </p:cNvPr>
          <p:cNvPicPr>
            <a:picLocks noChangeAspect="1"/>
          </p:cNvPicPr>
          <p:nvPr/>
        </p:nvPicPr>
        <p:blipFill>
          <a:blip r:embed="rId4">
            <a:extLst>
              <a:ext uri="{28A0092B-C50C-407E-A947-70E740481C1C}">
                <a14:useLocalDpi xmlns:a14="http://schemas.microsoft.com/office/drawing/2010/main" val="0"/>
              </a:ext>
            </a:extLst>
          </a:blip>
          <a:srcRect l="2512" r="12105"/>
          <a:stretch>
            <a:fillRect/>
          </a:stretch>
        </p:blipFill>
        <p:spPr bwMode="auto">
          <a:xfrm>
            <a:off x="6324600" y="2362200"/>
            <a:ext cx="2590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ECD8E6E8-5ADA-461C-8B2D-F18B00746FEE}"/>
              </a:ext>
            </a:extLst>
          </p:cNvPr>
          <p:cNvSpPr/>
          <p:nvPr/>
        </p:nvSpPr>
        <p:spPr>
          <a:xfrm>
            <a:off x="304800" y="2057400"/>
            <a:ext cx="5867400" cy="3124200"/>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a:extLst>
              <a:ext uri="{FF2B5EF4-FFF2-40B4-BE49-F238E27FC236}">
                <a16:creationId xmlns:a16="http://schemas.microsoft.com/office/drawing/2014/main" id="{C17D9216-0ED3-48EA-B6D2-D4B1E5D88080}"/>
              </a:ext>
            </a:extLst>
          </p:cNvPr>
          <p:cNvSpPr txBox="1">
            <a:spLocks noChangeArrowheads="1"/>
          </p:cNvSpPr>
          <p:nvPr/>
        </p:nvSpPr>
        <p:spPr bwMode="auto">
          <a:xfrm>
            <a:off x="304800" y="3124200"/>
            <a:ext cx="5834063"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a:solidFill>
                  <a:srgbClr val="FF0000"/>
                </a:solidFill>
                <a:latin typeface="Arial Black" panose="020B0A04020102020204" pitchFamily="34" charset="0"/>
              </a:rPr>
              <a:t>Sitting: </a:t>
            </a:r>
          </a:p>
          <a:p>
            <a:pPr eaLnBrk="1" hangingPunct="1"/>
            <a:r>
              <a:rPr lang="en-US" altLang="en-US" sz="4000" b="1">
                <a:solidFill>
                  <a:srgbClr val="FF0000"/>
                </a:solidFill>
                <a:latin typeface="Arial Black" panose="020B0A04020102020204" pitchFamily="34" charset="0"/>
              </a:rPr>
              <a:t>The New Smoking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a:extLst>
              <a:ext uri="{FF2B5EF4-FFF2-40B4-BE49-F238E27FC236}">
                <a16:creationId xmlns:a16="http://schemas.microsoft.com/office/drawing/2014/main" id="{91D71183-33F0-405E-AC64-570A9A25F0D4}"/>
              </a:ext>
            </a:extLst>
          </p:cNvPr>
          <p:cNvSpPr>
            <a:spLocks noGrp="1"/>
          </p:cNvSpPr>
          <p:nvPr>
            <p:ph type="title"/>
          </p:nvPr>
        </p:nvSpPr>
        <p:spPr>
          <a:xfrm>
            <a:off x="609600" y="1143000"/>
            <a:ext cx="8534400" cy="1676400"/>
          </a:xfrm>
        </p:spPr>
        <p:txBody>
          <a:bodyPr/>
          <a:lstStyle/>
          <a:p>
            <a:pPr eaLnBrk="1" hangingPunct="1">
              <a:lnSpc>
                <a:spcPct val="100000"/>
              </a:lnSpc>
              <a:spcBef>
                <a:spcPts val="1200"/>
              </a:spcBef>
            </a:pPr>
            <a:r>
              <a:rPr lang="en-US" altLang="en-US">
                <a:latin typeface="Rockwell" panose="02060603020205020403" pitchFamily="18" charset="0"/>
                <a:ea typeface="ＭＳ Ｐゴシック" panose="020B0600070205080204" pitchFamily="34" charset="-128"/>
                <a:cs typeface="Rockwell" panose="02060603020205020403" pitchFamily="18" charset="0"/>
              </a:rPr>
              <a:t>New findings   - 	Inactivity 						Physiology</a:t>
            </a:r>
          </a:p>
        </p:txBody>
      </p:sp>
      <p:sp>
        <p:nvSpPr>
          <p:cNvPr id="16387" name="Content Placeholder 4">
            <a:extLst>
              <a:ext uri="{FF2B5EF4-FFF2-40B4-BE49-F238E27FC236}">
                <a16:creationId xmlns:a16="http://schemas.microsoft.com/office/drawing/2014/main" id="{BC780F60-6BCE-49ED-9793-10CE0560A07D}"/>
              </a:ext>
            </a:extLst>
          </p:cNvPr>
          <p:cNvSpPr>
            <a:spLocks noGrp="1"/>
          </p:cNvSpPr>
          <p:nvPr>
            <p:ph idx="1"/>
          </p:nvPr>
        </p:nvSpPr>
        <p:spPr>
          <a:xfrm>
            <a:off x="609600" y="2895600"/>
            <a:ext cx="8229600" cy="2667000"/>
          </a:xfrm>
        </p:spPr>
        <p:txBody>
          <a:bodyPr/>
          <a:lstStyle/>
          <a:p>
            <a:pPr marL="514350" indent="-514350" eaLnBrk="1" hangingPunct="1">
              <a:lnSpc>
                <a:spcPct val="200000"/>
              </a:lnSpc>
              <a:buFont typeface="Arial" panose="020B0604020202020204" pitchFamily="34" charset="0"/>
              <a:buAutoNum type="arabicPeriod"/>
            </a:pPr>
            <a:r>
              <a:rPr lang="en-US" altLang="en-US" b="1">
                <a:latin typeface="Arial" panose="020B0604020202020204" pitchFamily="34" charset="0"/>
                <a:ea typeface="ＭＳ Ｐゴシック" panose="020B0600070205080204" pitchFamily="34" charset="-128"/>
                <a:cs typeface="Arial" panose="020B0604020202020204" pitchFamily="34" charset="0"/>
              </a:rPr>
              <a:t>Changes in </a:t>
            </a:r>
            <a:r>
              <a:rPr lang="en-US" altLang="en-US" b="1" i="1">
                <a:latin typeface="Arial" panose="020B0604020202020204" pitchFamily="34" charset="0"/>
                <a:ea typeface="ＭＳ Ｐゴシック" panose="020B0600070205080204" pitchFamily="34" charset="-128"/>
                <a:cs typeface="Arial" panose="020B0604020202020204" pitchFamily="34" charset="0"/>
              </a:rPr>
              <a:t>enzyme activity </a:t>
            </a:r>
            <a:r>
              <a:rPr lang="en-US" altLang="en-US" b="1">
                <a:latin typeface="Arial" panose="020B0604020202020204" pitchFamily="34" charset="0"/>
                <a:ea typeface="ＭＳ Ｐゴシック" panose="020B0600070205080204" pitchFamily="34" charset="-128"/>
                <a:cs typeface="Arial" panose="020B0604020202020204" pitchFamily="34" charset="0"/>
              </a:rPr>
              <a:t>(LPL)</a:t>
            </a:r>
          </a:p>
          <a:p>
            <a:pPr marL="514350" indent="-514350" eaLnBrk="1" hangingPunct="1">
              <a:buFont typeface="Arial" panose="020B0604020202020204" pitchFamily="34" charset="0"/>
              <a:buAutoNum type="arabicPeriod"/>
            </a:pPr>
            <a:r>
              <a:rPr lang="en-US" altLang="en-US" b="1">
                <a:latin typeface="Arial" panose="020B0604020202020204" pitchFamily="34" charset="0"/>
                <a:ea typeface="ＭＳ Ｐゴシック" panose="020B0600070205080204" pitchFamily="34" charset="-128"/>
                <a:cs typeface="Arial" panose="020B0604020202020204" pitchFamily="34" charset="0"/>
              </a:rPr>
              <a:t>Changes in </a:t>
            </a:r>
            <a:r>
              <a:rPr lang="en-US" altLang="en-US" b="1" i="1">
                <a:latin typeface="Arial" panose="020B0604020202020204" pitchFamily="34" charset="0"/>
                <a:ea typeface="ＭＳ Ｐゴシック" panose="020B0600070205080204" pitchFamily="34" charset="-128"/>
                <a:cs typeface="Arial" panose="020B0604020202020204" pitchFamily="34" charset="0"/>
              </a:rPr>
              <a:t>gene expression </a:t>
            </a:r>
            <a:r>
              <a:rPr lang="en-US" altLang="en-US" b="1">
                <a:latin typeface="Arial" panose="020B0604020202020204" pitchFamily="34" charset="0"/>
                <a:ea typeface="ＭＳ Ｐゴシック" panose="020B0600070205080204" pitchFamily="34" charset="-128"/>
                <a:cs typeface="Arial" panose="020B0604020202020204" pitchFamily="34" charset="0"/>
              </a:rPr>
              <a:t>(LPP1)</a:t>
            </a:r>
          </a:p>
        </p:txBody>
      </p:sp>
      <p:sp>
        <p:nvSpPr>
          <p:cNvPr id="16388" name="Slide Number Placeholder 5">
            <a:extLst>
              <a:ext uri="{FF2B5EF4-FFF2-40B4-BE49-F238E27FC236}">
                <a16:creationId xmlns:a16="http://schemas.microsoft.com/office/drawing/2014/main" id="{D0C7967D-0D0A-4782-9C8E-A17D8E1756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71751A-ED25-46A0-9A68-12C15AD602DD}" type="slidenum">
              <a:rPr lang="en-US" altLang="en-US">
                <a:solidFill>
                  <a:srgbClr val="898989"/>
                </a:solidFill>
              </a:rPr>
              <a:pPr eaLnBrk="1" hangingPunct="1"/>
              <a:t>7</a:t>
            </a:fld>
            <a:endParaRPr lang="en-US" altLang="en-US">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1378D99-C64A-472D-BACE-66F5D420386A}"/>
              </a:ext>
            </a:extLst>
          </p:cNvPr>
          <p:cNvSpPr>
            <a:spLocks noGrp="1"/>
          </p:cNvSpPr>
          <p:nvPr>
            <p:ph type="title"/>
          </p:nvPr>
        </p:nvSpPr>
        <p:spPr/>
        <p:txBody>
          <a:bodyPr anchor="b"/>
          <a:lstStyle/>
          <a:p>
            <a:pPr eaLnBrk="1" hangingPunct="1"/>
            <a:r>
              <a:rPr lang="en-US" altLang="en-US">
                <a:latin typeface="Rockwell" panose="02060603020205020403" pitchFamily="18" charset="0"/>
                <a:ea typeface="ＭＳ Ｐゴシック" panose="020B0600070205080204" pitchFamily="34" charset="-128"/>
                <a:cs typeface="Rockwell" panose="02060603020205020403" pitchFamily="18" charset="0"/>
              </a:rPr>
              <a:t>1. Lipoprotein Lipase (LPL)  </a:t>
            </a:r>
          </a:p>
        </p:txBody>
      </p:sp>
      <p:sp>
        <p:nvSpPr>
          <p:cNvPr id="16387" name="Content Placeholder 2">
            <a:extLst>
              <a:ext uri="{FF2B5EF4-FFF2-40B4-BE49-F238E27FC236}">
                <a16:creationId xmlns:a16="http://schemas.microsoft.com/office/drawing/2014/main" id="{7BDF48AB-4A64-4F04-9FF7-2F0E7C88787C}"/>
              </a:ext>
            </a:extLst>
          </p:cNvPr>
          <p:cNvSpPr>
            <a:spLocks noGrp="1"/>
          </p:cNvSpPr>
          <p:nvPr>
            <p:ph sz="half" idx="1"/>
          </p:nvPr>
        </p:nvSpPr>
        <p:spPr>
          <a:xfrm>
            <a:off x="457200" y="2179638"/>
            <a:ext cx="5410200" cy="3992562"/>
          </a:xfrm>
        </p:spPr>
        <p:txBody>
          <a:bodyPr/>
          <a:lstStyle/>
          <a:p>
            <a:pPr eaLnBrk="1" hangingPunct="1">
              <a:lnSpc>
                <a:spcPct val="100000"/>
              </a:lnSpc>
              <a:spcBef>
                <a:spcPts val="1200"/>
              </a:spcBef>
            </a:pPr>
            <a:r>
              <a:rPr lang="en-US" altLang="en-US">
                <a:latin typeface="Arial" panose="020B0604020202020204" pitchFamily="34" charset="0"/>
                <a:ea typeface="ＭＳ Ｐゴシック" panose="020B0600070205080204" pitchFamily="34" charset="-128"/>
                <a:cs typeface="Arial" panose="020B0604020202020204" pitchFamily="34" charset="0"/>
              </a:rPr>
              <a:t>Water-soluble enzyme</a:t>
            </a:r>
          </a:p>
          <a:p>
            <a:pPr eaLnBrk="1" hangingPunct="1">
              <a:lnSpc>
                <a:spcPct val="100000"/>
              </a:lnSpc>
              <a:spcBef>
                <a:spcPts val="1200"/>
              </a:spcBef>
            </a:pPr>
            <a:r>
              <a:rPr lang="en-US" altLang="en-US">
                <a:latin typeface="Arial" panose="020B0604020202020204" pitchFamily="34" charset="0"/>
                <a:ea typeface="ＭＳ Ｐゴシック" panose="020B0600070205080204" pitchFamily="34" charset="-128"/>
                <a:cs typeface="Arial" panose="020B0604020202020204" pitchFamily="34" charset="0"/>
              </a:rPr>
              <a:t>Breaks down triglycerides (Most common form of fat)</a:t>
            </a:r>
          </a:p>
          <a:p>
            <a:pPr eaLnBrk="1" hangingPunct="1">
              <a:lnSpc>
                <a:spcPct val="100000"/>
              </a:lnSpc>
              <a:spcBef>
                <a:spcPts val="1200"/>
              </a:spcBef>
            </a:pPr>
            <a:r>
              <a:rPr lang="en-US" altLang="en-US">
                <a:latin typeface="Arial" panose="020B0604020202020204" pitchFamily="34" charset="0"/>
                <a:ea typeface="ＭＳ Ｐゴシック" panose="020B0600070205080204" pitchFamily="34" charset="-128"/>
                <a:cs typeface="Arial" panose="020B0604020202020204" pitchFamily="34" charset="0"/>
              </a:rPr>
              <a:t>Affects uptake of triglycerides</a:t>
            </a:r>
          </a:p>
          <a:p>
            <a:pPr eaLnBrk="1" hangingPunct="1">
              <a:lnSpc>
                <a:spcPct val="100000"/>
              </a:lnSpc>
              <a:spcBef>
                <a:spcPts val="1200"/>
              </a:spcBef>
            </a:pPr>
            <a:r>
              <a:rPr lang="en-US" altLang="en-US">
                <a:latin typeface="Arial" panose="020B0604020202020204" pitchFamily="34" charset="0"/>
                <a:ea typeface="ＭＳ Ｐゴシック" panose="020B0600070205080204" pitchFamily="34" charset="-128"/>
                <a:cs typeface="Arial" panose="020B0604020202020204" pitchFamily="34" charset="0"/>
              </a:rPr>
              <a:t>Found in heart, muscle and fat</a:t>
            </a:r>
          </a:p>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pic>
        <p:nvPicPr>
          <p:cNvPr id="17412" name="Content Placeholder 7" descr="lipase.jpg">
            <a:extLst>
              <a:ext uri="{FF2B5EF4-FFF2-40B4-BE49-F238E27FC236}">
                <a16:creationId xmlns:a16="http://schemas.microsoft.com/office/drawing/2014/main" id="{D3E00CB5-F118-4599-BA68-7B08128060C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48400" y="2057400"/>
            <a:ext cx="2178050" cy="3992563"/>
          </a:xfrm>
        </p:spPr>
      </p:pic>
      <p:sp>
        <p:nvSpPr>
          <p:cNvPr id="17413" name="Slide Number Placeholder 4">
            <a:extLst>
              <a:ext uri="{FF2B5EF4-FFF2-40B4-BE49-F238E27FC236}">
                <a16:creationId xmlns:a16="http://schemas.microsoft.com/office/drawing/2014/main" id="{54481850-51A6-446B-9962-C3C4A6BA37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A3B13B-7F6A-4684-BD3E-6E15299FF410}" type="slidenum">
              <a:rPr lang="en-US" altLang="en-US">
                <a:solidFill>
                  <a:srgbClr val="898989"/>
                </a:solidFill>
              </a:rPr>
              <a:pPr eaLnBrk="1" hangingPunct="1"/>
              <a:t>8</a:t>
            </a:fld>
            <a:endParaRPr lang="en-US" altLang="en-US">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8" descr="Circulatory_System.jpg">
            <a:extLst>
              <a:ext uri="{FF2B5EF4-FFF2-40B4-BE49-F238E27FC236}">
                <a16:creationId xmlns:a16="http://schemas.microsoft.com/office/drawing/2014/main" id="{80D44839-8358-4061-8A48-D9E7D12D49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81150"/>
            <a:ext cx="23622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rved Right Arrow 11">
            <a:extLst>
              <a:ext uri="{FF2B5EF4-FFF2-40B4-BE49-F238E27FC236}">
                <a16:creationId xmlns:a16="http://schemas.microsoft.com/office/drawing/2014/main" id="{AAB9D533-BE87-4768-89B7-4F6B86EBC636}"/>
              </a:ext>
            </a:extLst>
          </p:cNvPr>
          <p:cNvSpPr/>
          <p:nvPr/>
        </p:nvSpPr>
        <p:spPr>
          <a:xfrm rot="16200000">
            <a:off x="2933700" y="4610100"/>
            <a:ext cx="1066800" cy="16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3315" name="Picture 6" descr="adipose.jpg">
            <a:extLst>
              <a:ext uri="{FF2B5EF4-FFF2-40B4-BE49-F238E27FC236}">
                <a16:creationId xmlns:a16="http://schemas.microsoft.com/office/drawing/2014/main" id="{36C685BD-CFE2-44C0-AFB2-205E50BD69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876800"/>
            <a:ext cx="1849438"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9">
            <a:extLst>
              <a:ext uri="{FF2B5EF4-FFF2-40B4-BE49-F238E27FC236}">
                <a16:creationId xmlns:a16="http://schemas.microsoft.com/office/drawing/2014/main" id="{66378D25-0E23-475E-B619-9A516E4EEE55}"/>
              </a:ext>
            </a:extLst>
          </p:cNvPr>
          <p:cNvSpPr txBox="1">
            <a:spLocks noChangeArrowheads="1"/>
          </p:cNvSpPr>
          <p:nvPr/>
        </p:nvSpPr>
        <p:spPr bwMode="auto">
          <a:xfrm>
            <a:off x="1676400" y="4648200"/>
            <a:ext cx="15240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Triglycerides</a:t>
            </a:r>
          </a:p>
        </p:txBody>
      </p:sp>
      <p:sp>
        <p:nvSpPr>
          <p:cNvPr id="11" name="Curved Right Arrow 10">
            <a:extLst>
              <a:ext uri="{FF2B5EF4-FFF2-40B4-BE49-F238E27FC236}">
                <a16:creationId xmlns:a16="http://schemas.microsoft.com/office/drawing/2014/main" id="{FE1E1806-0D8B-4C15-89B7-BE637306D609}"/>
              </a:ext>
            </a:extLst>
          </p:cNvPr>
          <p:cNvSpPr/>
          <p:nvPr/>
        </p:nvSpPr>
        <p:spPr>
          <a:xfrm>
            <a:off x="609600" y="3505200"/>
            <a:ext cx="1066800" cy="1600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13320" name="Picture 4" descr="stomach.jpg">
            <a:extLst>
              <a:ext uri="{FF2B5EF4-FFF2-40B4-BE49-F238E27FC236}">
                <a16:creationId xmlns:a16="http://schemas.microsoft.com/office/drawing/2014/main" id="{9F4B0F5D-BD85-436B-8C63-F2031F7F46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667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descr="heart 2.jpg">
            <a:extLst>
              <a:ext uri="{FF2B5EF4-FFF2-40B4-BE49-F238E27FC236}">
                <a16:creationId xmlns:a16="http://schemas.microsoft.com/office/drawing/2014/main" id="{1807864C-B05C-441C-9608-E1F26A6B2CB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838200"/>
            <a:ext cx="954088"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97584AE-F5CF-4A8C-A1DB-A9CC241A8A74}"/>
              </a:ext>
            </a:extLst>
          </p:cNvPr>
          <p:cNvSpPr txBox="1">
            <a:spLocks noChangeArrowheads="1"/>
          </p:cNvSpPr>
          <p:nvPr/>
        </p:nvSpPr>
        <p:spPr bwMode="auto">
          <a:xfrm>
            <a:off x="5486400" y="3581400"/>
            <a:ext cx="106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t>LPL</a:t>
            </a:r>
          </a:p>
        </p:txBody>
      </p:sp>
      <p:sp>
        <p:nvSpPr>
          <p:cNvPr id="14" name="Curved Down Arrow 13">
            <a:extLst>
              <a:ext uri="{FF2B5EF4-FFF2-40B4-BE49-F238E27FC236}">
                <a16:creationId xmlns:a16="http://schemas.microsoft.com/office/drawing/2014/main" id="{C573BDF9-4B72-4C12-BE5B-18D28DF7B82D}"/>
              </a:ext>
            </a:extLst>
          </p:cNvPr>
          <p:cNvSpPr/>
          <p:nvPr/>
        </p:nvSpPr>
        <p:spPr>
          <a:xfrm rot="2130804">
            <a:off x="4583113" y="2786063"/>
            <a:ext cx="1604962" cy="55086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5" name="Curved Right Arrow 14">
            <a:extLst>
              <a:ext uri="{FF2B5EF4-FFF2-40B4-BE49-F238E27FC236}">
                <a16:creationId xmlns:a16="http://schemas.microsoft.com/office/drawing/2014/main" id="{59BA7F96-6FBC-4F5E-AE23-FED98B6B5F5D}"/>
              </a:ext>
            </a:extLst>
          </p:cNvPr>
          <p:cNvSpPr/>
          <p:nvPr/>
        </p:nvSpPr>
        <p:spPr>
          <a:xfrm>
            <a:off x="685800" y="1295400"/>
            <a:ext cx="609600" cy="1905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8" name="Curved Up Arrow 17">
            <a:extLst>
              <a:ext uri="{FF2B5EF4-FFF2-40B4-BE49-F238E27FC236}">
                <a16:creationId xmlns:a16="http://schemas.microsoft.com/office/drawing/2014/main" id="{E02ED9AB-A5FB-48A0-ABFE-016505DE933E}"/>
              </a:ext>
            </a:extLst>
          </p:cNvPr>
          <p:cNvSpPr/>
          <p:nvPr/>
        </p:nvSpPr>
        <p:spPr>
          <a:xfrm rot="18126396">
            <a:off x="6120606" y="2874169"/>
            <a:ext cx="1895475" cy="5667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0" name="Curved Up Arrow 19">
            <a:extLst>
              <a:ext uri="{FF2B5EF4-FFF2-40B4-BE49-F238E27FC236}">
                <a16:creationId xmlns:a16="http://schemas.microsoft.com/office/drawing/2014/main" id="{CFE156F2-8203-41A8-8E65-2105909BC160}"/>
              </a:ext>
            </a:extLst>
          </p:cNvPr>
          <p:cNvSpPr/>
          <p:nvPr/>
        </p:nvSpPr>
        <p:spPr>
          <a:xfrm>
            <a:off x="6400800" y="3962400"/>
            <a:ext cx="1981200" cy="457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2" name="Group 24">
            <a:extLst>
              <a:ext uri="{FF2B5EF4-FFF2-40B4-BE49-F238E27FC236}">
                <a16:creationId xmlns:a16="http://schemas.microsoft.com/office/drawing/2014/main" id="{ED357301-B62C-4445-A5E1-46A38EE53D5E}"/>
              </a:ext>
            </a:extLst>
          </p:cNvPr>
          <p:cNvGrpSpPr>
            <a:grpSpLocks/>
          </p:cNvGrpSpPr>
          <p:nvPr/>
        </p:nvGrpSpPr>
        <p:grpSpPr bwMode="auto">
          <a:xfrm>
            <a:off x="7848600" y="1524000"/>
            <a:ext cx="762000" cy="2435225"/>
            <a:chOff x="7391400" y="1600200"/>
            <a:chExt cx="762000" cy="2435225"/>
          </a:xfrm>
        </p:grpSpPr>
        <p:pic>
          <p:nvPicPr>
            <p:cNvPr id="18454" name="Picture 3" descr="Gastrocnemius.jpg">
              <a:extLst>
                <a:ext uri="{FF2B5EF4-FFF2-40B4-BE49-F238E27FC236}">
                  <a16:creationId xmlns:a16="http://schemas.microsoft.com/office/drawing/2014/main" id="{B15F34A8-22B3-41F2-B463-5B768BA29E2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2209800"/>
              <a:ext cx="6048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5" name="TextBox 20">
              <a:extLst>
                <a:ext uri="{FF2B5EF4-FFF2-40B4-BE49-F238E27FC236}">
                  <a16:creationId xmlns:a16="http://schemas.microsoft.com/office/drawing/2014/main" id="{2F4A0A9E-55D7-4A52-BFA4-6127C5F3A8DD}"/>
                </a:ext>
              </a:extLst>
            </p:cNvPr>
            <p:cNvSpPr txBox="1">
              <a:spLocks noChangeArrowheads="1"/>
            </p:cNvSpPr>
            <p:nvPr/>
          </p:nvSpPr>
          <p:spPr bwMode="auto">
            <a:xfrm>
              <a:off x="7391400" y="1600200"/>
              <a:ext cx="76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Active Skeletal Muscles</a:t>
              </a:r>
            </a:p>
          </p:txBody>
        </p:sp>
      </p:grpSp>
      <p:sp>
        <p:nvSpPr>
          <p:cNvPr id="24" name="Curved Right Arrow 23">
            <a:extLst>
              <a:ext uri="{FF2B5EF4-FFF2-40B4-BE49-F238E27FC236}">
                <a16:creationId xmlns:a16="http://schemas.microsoft.com/office/drawing/2014/main" id="{F391FEDE-EEEF-418F-8400-5247563D5050}"/>
              </a:ext>
            </a:extLst>
          </p:cNvPr>
          <p:cNvSpPr/>
          <p:nvPr/>
        </p:nvSpPr>
        <p:spPr>
          <a:xfrm rot="19768968">
            <a:off x="5424488" y="4121150"/>
            <a:ext cx="763587" cy="20621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3" name="Group 25">
            <a:extLst>
              <a:ext uri="{FF2B5EF4-FFF2-40B4-BE49-F238E27FC236}">
                <a16:creationId xmlns:a16="http://schemas.microsoft.com/office/drawing/2014/main" id="{D133DE04-026A-4AE4-B2C0-BE9E3AC51CF9}"/>
              </a:ext>
            </a:extLst>
          </p:cNvPr>
          <p:cNvGrpSpPr>
            <a:grpSpLocks/>
          </p:cNvGrpSpPr>
          <p:nvPr/>
        </p:nvGrpSpPr>
        <p:grpSpPr bwMode="auto">
          <a:xfrm>
            <a:off x="6934200" y="1524000"/>
            <a:ext cx="1600200" cy="3581400"/>
            <a:chOff x="6553200" y="1600200"/>
            <a:chExt cx="1600200" cy="3581400"/>
          </a:xfrm>
        </p:grpSpPr>
        <p:sp>
          <p:nvSpPr>
            <p:cNvPr id="18452" name="TextBox 21">
              <a:extLst>
                <a:ext uri="{FF2B5EF4-FFF2-40B4-BE49-F238E27FC236}">
                  <a16:creationId xmlns:a16="http://schemas.microsoft.com/office/drawing/2014/main" id="{EE2C3211-1C49-4DBC-A8A4-9F71CBCC7766}"/>
                </a:ext>
              </a:extLst>
            </p:cNvPr>
            <p:cNvSpPr txBox="1">
              <a:spLocks noChangeArrowheads="1"/>
            </p:cNvSpPr>
            <p:nvPr/>
          </p:nvSpPr>
          <p:spPr bwMode="auto">
            <a:xfrm>
              <a:off x="7391400" y="1600200"/>
              <a:ext cx="7620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Inactive skeletal muscles</a:t>
              </a:r>
            </a:p>
          </p:txBody>
        </p:sp>
        <p:sp>
          <p:nvSpPr>
            <p:cNvPr id="25" name="Multiply 24">
              <a:extLst>
                <a:ext uri="{FF2B5EF4-FFF2-40B4-BE49-F238E27FC236}">
                  <a16:creationId xmlns:a16="http://schemas.microsoft.com/office/drawing/2014/main" id="{B662C26C-1A80-49B7-9C0B-DA41D14615AC}"/>
                </a:ext>
              </a:extLst>
            </p:cNvPr>
            <p:cNvSpPr/>
            <p:nvPr/>
          </p:nvSpPr>
          <p:spPr>
            <a:xfrm>
              <a:off x="6553200" y="3657600"/>
              <a:ext cx="1066800" cy="15240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8449" name="Slide Number Placeholder 26">
            <a:extLst>
              <a:ext uri="{FF2B5EF4-FFF2-40B4-BE49-F238E27FC236}">
                <a16:creationId xmlns:a16="http://schemas.microsoft.com/office/drawing/2014/main" id="{95DAADC7-9DCA-4AE7-B56F-77397E3D07D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D1A96A-1B50-4FAF-B059-C27E47518386}" type="slidenum">
              <a:rPr lang="en-US" altLang="en-US">
                <a:solidFill>
                  <a:srgbClr val="898989"/>
                </a:solidFill>
              </a:rPr>
              <a:pPr eaLnBrk="1" hangingPunct="1"/>
              <a:t>9</a:t>
            </a:fld>
            <a:endParaRPr lang="en-US" altLang="en-US">
              <a:solidFill>
                <a:srgbClr val="898989"/>
              </a:solidFill>
            </a:endParaRPr>
          </a:p>
        </p:txBody>
      </p:sp>
      <p:sp>
        <p:nvSpPr>
          <p:cNvPr id="23" name="TextBox 22">
            <a:extLst>
              <a:ext uri="{FF2B5EF4-FFF2-40B4-BE49-F238E27FC236}">
                <a16:creationId xmlns:a16="http://schemas.microsoft.com/office/drawing/2014/main" id="{CA6A4BD4-4BAC-4803-B524-16DCF30E5DC2}"/>
              </a:ext>
            </a:extLst>
          </p:cNvPr>
          <p:cNvSpPr txBox="1"/>
          <p:nvPr/>
        </p:nvSpPr>
        <p:spPr>
          <a:xfrm>
            <a:off x="6172200" y="6324600"/>
            <a:ext cx="1784350" cy="215900"/>
          </a:xfrm>
          <a:prstGeom prst="rect">
            <a:avLst/>
          </a:prstGeom>
          <a:noFill/>
        </p:spPr>
        <p:txBody>
          <a:bodyPr wrap="none">
            <a:spAutoFit/>
          </a:bodyPr>
          <a:lstStyle/>
          <a:p>
            <a:pPr>
              <a:defRPr/>
            </a:pPr>
            <a:r>
              <a:rPr lang="en-US" sz="800" dirty="0">
                <a:solidFill>
                  <a:schemeClr val="tx1">
                    <a:lumMod val="50000"/>
                    <a:lumOff val="50000"/>
                  </a:schemeClr>
                </a:solidFill>
                <a:latin typeface="Arial" charset="0"/>
                <a:cs typeface="Arial" charset="0"/>
              </a:rPr>
              <a:t>Heart drawing: www.tiesworks.com</a:t>
            </a:r>
          </a:p>
        </p:txBody>
      </p:sp>
      <p:pic>
        <p:nvPicPr>
          <p:cNvPr id="18451" name="Picture 7" descr="breakfast 1.jpg">
            <a:extLst>
              <a:ext uri="{FF2B5EF4-FFF2-40B4-BE49-F238E27FC236}">
                <a16:creationId xmlns:a16="http://schemas.microsoft.com/office/drawing/2014/main" id="{3D595EB5-377F-43EE-A718-AEF0E046188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4400" y="914400"/>
            <a:ext cx="17256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318" grpId="0" animBg="1"/>
      <p:bldP spid="11" grpId="0" animBg="1"/>
      <p:bldP spid="13" grpId="0"/>
      <p:bldP spid="14" grpId="0" animBg="1"/>
      <p:bldP spid="15" grpId="0" animBg="1"/>
      <p:bldP spid="18" grpId="0" animBg="1"/>
      <p:bldP spid="20" grpId="0" animBg="1"/>
      <p:bldP spid="24" grpId="0" animBg="1"/>
    </p:bldLst>
  </p:timing>
</p:sld>
</file>

<file path=ppt/theme/theme1.xml><?xml version="1.0" encoding="utf-8"?>
<a:theme xmlns:a="http://schemas.openxmlformats.org/drawingml/2006/main" name="1_BWC PowerPoint2">
  <a:themeElements>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WC PowerPoint2">
  <a:themeElements>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BWC PowerPoint2">
  <a:themeElements>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WC brand">
    <a:dk1>
      <a:sysClr val="windowText" lastClr="000000"/>
    </a:dk1>
    <a:lt1>
      <a:sysClr val="window" lastClr="FFFFFF"/>
    </a:lt1>
    <a:dk2>
      <a:srgbClr val="F46A1F"/>
    </a:dk2>
    <a:lt2>
      <a:srgbClr val="FFFFFF"/>
    </a:lt2>
    <a:accent1>
      <a:srgbClr val="7AABDE"/>
    </a:accent1>
    <a:accent2>
      <a:srgbClr val="969491"/>
    </a:accent2>
    <a:accent3>
      <a:srgbClr val="BAD408"/>
    </a:accent3>
    <a:accent4>
      <a:srgbClr val="CF142B"/>
    </a:accent4>
    <a:accent5>
      <a:srgbClr val="700017"/>
    </a:accent5>
    <a:accent6>
      <a:srgbClr val="968C8C"/>
    </a:accent6>
    <a:hlink>
      <a:srgbClr val="F46A1F"/>
    </a:hlink>
    <a:folHlink>
      <a:srgbClr val="F46A1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8154</TotalTime>
  <Words>1580</Words>
  <Application>Microsoft Office PowerPoint</Application>
  <PresentationFormat>On-screen Show (4:3)</PresentationFormat>
  <Paragraphs>269</Paragraphs>
  <Slides>44</Slides>
  <Notes>24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44</vt:i4>
      </vt:variant>
    </vt:vector>
  </HeadingPairs>
  <TitlesOfParts>
    <vt:vector size="57" baseType="lpstr">
      <vt:lpstr>Arial</vt:lpstr>
      <vt:lpstr>Rockwell</vt:lpstr>
      <vt:lpstr>ＭＳ Ｐゴシック</vt:lpstr>
      <vt:lpstr>Courier New</vt:lpstr>
      <vt:lpstr>Calibri</vt:lpstr>
      <vt:lpstr>Arial Black</vt:lpstr>
      <vt:lpstr>1_BWC PowerPoint2</vt:lpstr>
      <vt:lpstr>1_Custom Design</vt:lpstr>
      <vt:lpstr>2_Custom Design</vt:lpstr>
      <vt:lpstr>Custom Design</vt:lpstr>
      <vt:lpstr>BWC PowerPoint2</vt:lpstr>
      <vt:lpstr>3_Custom Design</vt:lpstr>
      <vt:lpstr>2_BWC PowerPoint2</vt:lpstr>
      <vt:lpstr>Prolonged Sitting:  The Sitting Disease</vt:lpstr>
      <vt:lpstr>PowerPoint Presentation</vt:lpstr>
      <vt:lpstr>PowerPoint Presentation</vt:lpstr>
      <vt:lpstr>PowerPoint Presentation</vt:lpstr>
      <vt:lpstr>PowerPoint Presentation</vt:lpstr>
      <vt:lpstr>Physiology of Inactivity</vt:lpstr>
      <vt:lpstr>New findings   -  Inactivity       Physiology</vt:lpstr>
      <vt:lpstr>1. Lipoprotein Lipase (LPL)  </vt:lpstr>
      <vt:lpstr>PowerPoint Presentation</vt:lpstr>
      <vt:lpstr>LPL   Affected by activity of skeletal muscles  </vt:lpstr>
      <vt:lpstr>PowerPoint Presentation</vt:lpstr>
      <vt:lpstr>PowerPoint Presentation</vt:lpstr>
      <vt:lpstr>2. LPP1 (Gene in Skeletal Muscle) </vt:lpstr>
      <vt:lpstr>Inactivity and DVT</vt:lpstr>
      <vt:lpstr>PowerPoint Presentation</vt:lpstr>
      <vt:lpstr>DVT and Pulmonary Embolism</vt:lpstr>
      <vt:lpstr>PowerPoint Presentation</vt:lpstr>
      <vt:lpstr>PowerPoint Presentation</vt:lpstr>
      <vt:lpstr>Be (Pro) Active</vt:lpstr>
      <vt:lpstr>PowerPoint Presentation</vt:lpstr>
      <vt:lpstr>PowerPoint Presentation</vt:lpstr>
      <vt:lpstr>PowerPoint Presentation</vt:lpstr>
      <vt:lpstr>Suggestions</vt:lpstr>
      <vt:lpstr>Suggestions</vt:lpstr>
      <vt:lpstr>Suggestions</vt:lpstr>
      <vt:lpstr>What about…</vt:lpstr>
      <vt:lpstr>Sit to Stand Desks</vt:lpstr>
      <vt:lpstr>Sit to Stand Desks</vt:lpstr>
      <vt:lpstr>Sit to Stand Desks</vt:lpstr>
      <vt:lpstr>Sit to Stand Desks…Purchasing</vt:lpstr>
      <vt:lpstr>PowerPoint Presentation</vt:lpstr>
      <vt:lpstr>PowerPoint Presentation</vt:lpstr>
      <vt:lpstr>Keys to Success</vt:lpstr>
      <vt:lpstr>The Millenial Office</vt:lpstr>
      <vt:lpstr>The Millenial Office</vt:lpstr>
      <vt:lpstr>PowerPoint Presentation</vt:lpstr>
      <vt:lpstr>What about…</vt:lpstr>
      <vt:lpstr>What about…</vt:lpstr>
      <vt:lpstr>What about…</vt:lpstr>
      <vt:lpstr>Summary</vt:lpstr>
      <vt:lpstr>Summary</vt:lpstr>
      <vt:lpstr>PowerPoint Presentation</vt:lpstr>
      <vt:lpstr>Questions?   Comments?</vt:lpstr>
      <vt:lpstr>PowerPoint Presentation</vt:lpstr>
    </vt:vector>
  </TitlesOfParts>
  <Company>Ohio Bureau of Workers' Compensation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a83578</dc:creator>
  <cp:lastModifiedBy>Hemlinger, Audrey</cp:lastModifiedBy>
  <cp:revision>470</cp:revision>
  <dcterms:created xsi:type="dcterms:W3CDTF">2014-01-27T19:20:27Z</dcterms:created>
  <dcterms:modified xsi:type="dcterms:W3CDTF">2019-08-06T18:19:35Z</dcterms:modified>
</cp:coreProperties>
</file>